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6.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sldIdLst>
    <p:sldId id="352" r:id="rId2"/>
    <p:sldId id="322" r:id="rId3"/>
    <p:sldId id="280" r:id="rId4"/>
    <p:sldId id="373" r:id="rId5"/>
    <p:sldId id="382" r:id="rId6"/>
    <p:sldId id="342" r:id="rId7"/>
    <p:sldId id="326" r:id="rId8"/>
    <p:sldId id="327" r:id="rId9"/>
    <p:sldId id="328" r:id="rId10"/>
    <p:sldId id="347" r:id="rId11"/>
    <p:sldId id="268" r:id="rId12"/>
    <p:sldId id="355" r:id="rId13"/>
    <p:sldId id="356" r:id="rId14"/>
    <p:sldId id="357" r:id="rId15"/>
    <p:sldId id="265" r:id="rId16"/>
    <p:sldId id="295" r:id="rId17"/>
    <p:sldId id="363" r:id="rId18"/>
    <p:sldId id="362" r:id="rId19"/>
    <p:sldId id="360" r:id="rId20"/>
    <p:sldId id="364" r:id="rId21"/>
    <p:sldId id="361" r:id="rId22"/>
    <p:sldId id="366" r:id="rId23"/>
    <p:sldId id="365" r:id="rId24"/>
    <p:sldId id="305" r:id="rId25"/>
    <p:sldId id="368" r:id="rId26"/>
    <p:sldId id="303" r:id="rId27"/>
    <p:sldId id="309" r:id="rId28"/>
    <p:sldId id="369" r:id="rId29"/>
    <p:sldId id="370" r:id="rId30"/>
    <p:sldId id="371" r:id="rId31"/>
    <p:sldId id="372" r:id="rId32"/>
    <p:sldId id="311" r:id="rId33"/>
    <p:sldId id="385" r:id="rId34"/>
    <p:sldId id="389" r:id="rId35"/>
    <p:sldId id="398" r:id="rId36"/>
    <p:sldId id="399" r:id="rId37"/>
    <p:sldId id="400" r:id="rId38"/>
    <p:sldId id="401" r:id="rId39"/>
    <p:sldId id="402" r:id="rId40"/>
    <p:sldId id="403" r:id="rId41"/>
    <p:sldId id="387" r:id="rId42"/>
    <p:sldId id="388" r:id="rId43"/>
    <p:sldId id="258" r:id="rId44"/>
    <p:sldId id="279" r:id="rId45"/>
    <p:sldId id="392" r:id="rId46"/>
    <p:sldId id="393" r:id="rId47"/>
    <p:sldId id="394" r:id="rId48"/>
    <p:sldId id="395" r:id="rId49"/>
    <p:sldId id="396" r:id="rId50"/>
    <p:sldId id="348" r:id="rId51"/>
    <p:sldId id="397"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79" autoAdjust="0"/>
    <p:restoredTop sz="78806" autoAdjust="0"/>
  </p:normalViewPr>
  <p:slideViewPr>
    <p:cSldViewPr snapToGrid="0">
      <p:cViewPr varScale="1">
        <p:scale>
          <a:sx n="90" d="100"/>
          <a:sy n="90" d="100"/>
        </p:scale>
        <p:origin x="10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a M" userId="b0564fb427e4e245" providerId="LiveId" clId="{A62EE8DC-CE0B-474D-BBB6-BD47A264E763}"/>
    <pc:docChg chg="undo custSel addSld delSld modSld sldOrd modMainMaster">
      <pc:chgData name="Peta M" userId="b0564fb427e4e245" providerId="LiveId" clId="{A62EE8DC-CE0B-474D-BBB6-BD47A264E763}" dt="2017-10-26T20:43:59.664" v="58107"/>
      <pc:docMkLst>
        <pc:docMk/>
      </pc:docMkLst>
      <pc:sldChg chg="addSp delSp modSp del modNotesTx">
        <pc:chgData name="Peta M" userId="b0564fb427e4e245" providerId="LiveId" clId="{A62EE8DC-CE0B-474D-BBB6-BD47A264E763}" dt="2017-10-19T19:45:26.650" v="16260" actId="2696"/>
        <pc:sldMkLst>
          <pc:docMk/>
          <pc:sldMk cId="445275039" sldId="256"/>
        </pc:sldMkLst>
        <pc:spChg chg="mod">
          <ac:chgData name="Peta M" userId="b0564fb427e4e245" providerId="LiveId" clId="{A62EE8DC-CE0B-474D-BBB6-BD47A264E763}" dt="2017-10-19T19:30:56.619" v="15952" actId="2711"/>
          <ac:spMkLst>
            <pc:docMk/>
            <pc:sldMk cId="445275039" sldId="256"/>
            <ac:spMk id="2" creationId="{87375472-7F0A-41E1-85F5-6257E2222F0C}"/>
          </ac:spMkLst>
        </pc:spChg>
        <pc:spChg chg="add mod">
          <ac:chgData name="Peta M" userId="b0564fb427e4e245" providerId="LiveId" clId="{A62EE8DC-CE0B-474D-BBB6-BD47A264E763}" dt="2017-10-19T13:29:52.426" v="11150" actId="20577"/>
          <ac:spMkLst>
            <pc:docMk/>
            <pc:sldMk cId="445275039" sldId="256"/>
            <ac:spMk id="6" creationId="{517EE1F2-4471-4DEB-9EBB-D7554D62307C}"/>
          </ac:spMkLst>
        </pc:spChg>
        <pc:spChg chg="mod">
          <ac:chgData name="Peta M" userId="b0564fb427e4e245" providerId="LiveId" clId="{A62EE8DC-CE0B-474D-BBB6-BD47A264E763}" dt="2017-10-19T01:57:09.098" v="392" actId="1076"/>
          <ac:spMkLst>
            <pc:docMk/>
            <pc:sldMk cId="445275039" sldId="256"/>
            <ac:spMk id="14" creationId="{CAABE815-5D66-426F-BEFA-E98FDA6C8168}"/>
          </ac:spMkLst>
        </pc:spChg>
        <pc:spChg chg="add">
          <ac:chgData name="Peta M" userId="b0564fb427e4e245" providerId="LiveId" clId="{A62EE8DC-CE0B-474D-BBB6-BD47A264E763}" dt="2017-10-19T01:54:50.493" v="354" actId="1076"/>
          <ac:spMkLst>
            <pc:docMk/>
            <pc:sldMk cId="445275039" sldId="256"/>
            <ac:spMk id="22" creationId="{931CC81A-3371-44B1-B894-46AF8E3BB9AC}"/>
          </ac:spMkLst>
        </pc:spChg>
        <pc:graphicFrameChg chg="mod">
          <ac:chgData name="Peta M" userId="b0564fb427e4e245" providerId="LiveId" clId="{A62EE8DC-CE0B-474D-BBB6-BD47A264E763}" dt="2017-10-19T01:57:17.661" v="393" actId="1076"/>
          <ac:graphicFrameMkLst>
            <pc:docMk/>
            <pc:sldMk cId="445275039" sldId="256"/>
            <ac:graphicFrameMk id="5" creationId="{D3FE8F6F-53A8-44B6-B425-328131232E59}"/>
          </ac:graphicFrameMkLst>
        </pc:graphicFrameChg>
        <pc:graphicFrameChg chg="del">
          <ac:chgData name="Peta M" userId="b0564fb427e4e245" providerId="LiveId" clId="{A62EE8DC-CE0B-474D-BBB6-BD47A264E763}" dt="2017-10-19T01:56:58.133" v="391" actId="1076"/>
          <ac:graphicFrameMkLst>
            <pc:docMk/>
            <pc:sldMk cId="445275039" sldId="256"/>
            <ac:graphicFrameMk id="6" creationId="{0A303E53-C3D8-441F-9057-2AC4B60C5F85}"/>
          </ac:graphicFrameMkLst>
        </pc:graphicFrameChg>
        <pc:graphicFrameChg chg="del mod">
          <ac:chgData name="Peta M" userId="b0564fb427e4e245" providerId="LiveId" clId="{A62EE8DC-CE0B-474D-BBB6-BD47A264E763}" dt="2017-10-19T01:56:25.523" v="378" actId="1076"/>
          <ac:graphicFrameMkLst>
            <pc:docMk/>
            <pc:sldMk cId="445275039" sldId="256"/>
            <ac:graphicFrameMk id="7" creationId="{591E5400-79AB-46DE-8DC7-33A98E523925}"/>
          </ac:graphicFrameMkLst>
        </pc:graphicFrameChg>
        <pc:graphicFrameChg chg="del">
          <ac:chgData name="Peta M" userId="b0564fb427e4e245" providerId="LiveId" clId="{A62EE8DC-CE0B-474D-BBB6-BD47A264E763}" dt="2017-10-19T01:55:18.705" v="363" actId="1076"/>
          <ac:graphicFrameMkLst>
            <pc:docMk/>
            <pc:sldMk cId="445275039" sldId="256"/>
            <ac:graphicFrameMk id="8" creationId="{C4CC6926-C46C-4E56-8F02-2BE867DBDE77}"/>
          </ac:graphicFrameMkLst>
        </pc:graphicFrameChg>
        <pc:graphicFrameChg chg="del">
          <ac:chgData name="Peta M" userId="b0564fb427e4e245" providerId="LiveId" clId="{A62EE8DC-CE0B-474D-BBB6-BD47A264E763}" dt="2017-10-19T01:54:37.853" v="352" actId="1076"/>
          <ac:graphicFrameMkLst>
            <pc:docMk/>
            <pc:sldMk cId="445275039" sldId="256"/>
            <ac:graphicFrameMk id="9" creationId="{4DBEB627-EAAA-4003-9571-0367154F1735}"/>
          </ac:graphicFrameMkLst>
        </pc:graphicFrameChg>
        <pc:graphicFrameChg chg="del mod">
          <ac:chgData name="Peta M" userId="b0564fb427e4e245" providerId="LiveId" clId="{A62EE8DC-CE0B-474D-BBB6-BD47A264E763}" dt="2017-10-19T01:53:51.944" v="325" actId="1076"/>
          <ac:graphicFrameMkLst>
            <pc:docMk/>
            <pc:sldMk cId="445275039" sldId="256"/>
            <ac:graphicFrameMk id="10" creationId="{285A074D-5CE7-4007-B263-1C14D798BF8D}"/>
          </ac:graphicFrameMkLst>
        </pc:graphicFrameChg>
        <pc:graphicFrameChg chg="del mod">
          <ac:chgData name="Peta M" userId="b0564fb427e4e245" providerId="LiveId" clId="{A62EE8DC-CE0B-474D-BBB6-BD47A264E763}" dt="2017-10-19T01:53:48.499" v="324" actId="1076"/>
          <ac:graphicFrameMkLst>
            <pc:docMk/>
            <pc:sldMk cId="445275039" sldId="256"/>
            <ac:graphicFrameMk id="11" creationId="{4F369DE2-DC70-4E16-8568-4CAE09CC7ED3}"/>
          </ac:graphicFrameMkLst>
        </pc:graphicFrameChg>
        <pc:graphicFrameChg chg="del mod">
          <ac:chgData name="Peta M" userId="b0564fb427e4e245" providerId="LiveId" clId="{A62EE8DC-CE0B-474D-BBB6-BD47A264E763}" dt="2017-10-19T01:46:43.418" v="236" actId="1076"/>
          <ac:graphicFrameMkLst>
            <pc:docMk/>
            <pc:sldMk cId="445275039" sldId="256"/>
            <ac:graphicFrameMk id="12" creationId="{98E756CF-AAC5-4087-9185-6DF0D548E3D7}"/>
          </ac:graphicFrameMkLst>
        </pc:graphicFrameChg>
        <pc:graphicFrameChg chg="del mod">
          <ac:chgData name="Peta M" userId="b0564fb427e4e245" providerId="LiveId" clId="{A62EE8DC-CE0B-474D-BBB6-BD47A264E763}" dt="2017-10-19T01:53:44.276" v="323" actId="1076"/>
          <ac:graphicFrameMkLst>
            <pc:docMk/>
            <pc:sldMk cId="445275039" sldId="256"/>
            <ac:graphicFrameMk id="13" creationId="{F95DC752-45F7-4490-B0F8-1E6533962DCD}"/>
          </ac:graphicFrameMkLst>
        </pc:graphicFrameChg>
        <pc:graphicFrameChg chg="add del mod">
          <ac:chgData name="Peta M" userId="b0564fb427e4e245" providerId="LiveId" clId="{A62EE8DC-CE0B-474D-BBB6-BD47A264E763}" dt="2017-10-19T19:31:19.116" v="15964" actId="2696"/>
          <ac:graphicFrameMkLst>
            <pc:docMk/>
            <pc:sldMk cId="445275039" sldId="256"/>
            <ac:graphicFrameMk id="17" creationId="{E806A559-FF50-4ECC-9241-4B9D3C84A89E}"/>
          </ac:graphicFrameMkLst>
        </pc:graphicFrameChg>
        <pc:graphicFrameChg chg="add del mod">
          <ac:chgData name="Peta M" userId="b0564fb427e4e245" providerId="LiveId" clId="{A62EE8DC-CE0B-474D-BBB6-BD47A264E763}" dt="2017-10-19T19:31:18.747" v="15963" actId="2696"/>
          <ac:graphicFrameMkLst>
            <pc:docMk/>
            <pc:sldMk cId="445275039" sldId="256"/>
            <ac:graphicFrameMk id="18" creationId="{3B3919D5-7868-463E-9944-BD1DEB52833B}"/>
          </ac:graphicFrameMkLst>
        </pc:graphicFrameChg>
        <pc:graphicFrameChg chg="add del mod">
          <ac:chgData name="Peta M" userId="b0564fb427e4e245" providerId="LiveId" clId="{A62EE8DC-CE0B-474D-BBB6-BD47A264E763}" dt="2017-10-19T19:31:18.314" v="15961" actId="2696"/>
          <ac:graphicFrameMkLst>
            <pc:docMk/>
            <pc:sldMk cId="445275039" sldId="256"/>
            <ac:graphicFrameMk id="19" creationId="{FA8AF178-DE54-4DE6-9376-B0EBCEBC35C3}"/>
          </ac:graphicFrameMkLst>
        </pc:graphicFrameChg>
        <pc:graphicFrameChg chg="add del mod">
          <ac:chgData name="Peta M" userId="b0564fb427e4e245" providerId="LiveId" clId="{A62EE8DC-CE0B-474D-BBB6-BD47A264E763}" dt="2017-10-19T19:31:18.314" v="15960" actId="2696"/>
          <ac:graphicFrameMkLst>
            <pc:docMk/>
            <pc:sldMk cId="445275039" sldId="256"/>
            <ac:graphicFrameMk id="20" creationId="{761FBBF7-2F4A-4BD5-AEB6-2AE45B5DD443}"/>
          </ac:graphicFrameMkLst>
        </pc:graphicFrameChg>
        <pc:graphicFrameChg chg="add mod">
          <ac:chgData name="Peta M" userId="b0564fb427e4e245" providerId="LiveId" clId="{A62EE8DC-CE0B-474D-BBB6-BD47A264E763}" dt="2017-10-19T13:29:13.387" v="11149" actId="20577"/>
          <ac:graphicFrameMkLst>
            <pc:docMk/>
            <pc:sldMk cId="445275039" sldId="256"/>
            <ac:graphicFrameMk id="21" creationId="{5CD4592A-FC84-4B88-9DE8-2E2A7F803647}"/>
          </ac:graphicFrameMkLst>
        </pc:graphicFrameChg>
        <pc:graphicFrameChg chg="add mod">
          <ac:chgData name="Peta M" userId="b0564fb427e4e245" providerId="LiveId" clId="{A62EE8DC-CE0B-474D-BBB6-BD47A264E763}" dt="2017-10-19T01:59:42.976" v="410" actId="1076"/>
          <ac:graphicFrameMkLst>
            <pc:docMk/>
            <pc:sldMk cId="445275039" sldId="256"/>
            <ac:graphicFrameMk id="23" creationId="{5F927EB9-B33F-440A-A3C0-7FE32EBD3A6D}"/>
          </ac:graphicFrameMkLst>
        </pc:graphicFrameChg>
        <pc:graphicFrameChg chg="add del mod">
          <ac:chgData name="Peta M" userId="b0564fb427e4e245" providerId="LiveId" clId="{A62EE8DC-CE0B-474D-BBB6-BD47A264E763}" dt="2017-10-19T19:31:18.314" v="15962" actId="2696"/>
          <ac:graphicFrameMkLst>
            <pc:docMk/>
            <pc:sldMk cId="445275039" sldId="256"/>
            <ac:graphicFrameMk id="24" creationId="{EF877958-DA59-45DF-8CB5-0D56303E5BEE}"/>
          </ac:graphicFrameMkLst>
        </pc:graphicFrameChg>
        <pc:graphicFrameChg chg="add del mod">
          <ac:chgData name="Peta M" userId="b0564fb427e4e245" providerId="LiveId" clId="{A62EE8DC-CE0B-474D-BBB6-BD47A264E763}" dt="2017-10-19T19:31:17.760" v="15959" actId="2696"/>
          <ac:graphicFrameMkLst>
            <pc:docMk/>
            <pc:sldMk cId="445275039" sldId="256"/>
            <ac:graphicFrameMk id="25" creationId="{9A43C881-34E5-457D-AD5F-01761836A5EC}"/>
          </ac:graphicFrameMkLst>
        </pc:graphicFrameChg>
        <pc:picChg chg="add del mod">
          <ac:chgData name="Peta M" userId="b0564fb427e4e245" providerId="LiveId" clId="{A62EE8DC-CE0B-474D-BBB6-BD47A264E763}" dt="2017-10-19T01:44:01.554" v="208" actId="1076"/>
          <ac:picMkLst>
            <pc:docMk/>
            <pc:sldMk cId="445275039" sldId="256"/>
            <ac:picMk id="16" creationId="{13895E5D-46AF-45DA-A404-A23A9DF33D30}"/>
          </ac:picMkLst>
        </pc:picChg>
      </pc:sldChg>
      <pc:sldChg chg="addSp modSp modTransition modAnim modNotesTx">
        <pc:chgData name="Peta M" userId="b0564fb427e4e245" providerId="LiveId" clId="{A62EE8DC-CE0B-474D-BBB6-BD47A264E763}" dt="2017-10-26T19:08:52.535" v="56535"/>
        <pc:sldMkLst>
          <pc:docMk/>
          <pc:sldMk cId="2506965903" sldId="258"/>
        </pc:sldMkLst>
        <pc:spChg chg="add mod">
          <ac:chgData name="Peta M" userId="b0564fb427e4e245" providerId="LiveId" clId="{A62EE8DC-CE0B-474D-BBB6-BD47A264E763}" dt="2017-10-19T13:29:52.426" v="11150" actId="20577"/>
          <ac:spMkLst>
            <pc:docMk/>
            <pc:sldMk cId="2506965903" sldId="258"/>
            <ac:spMk id="2" creationId="{2AC549B5-DBA7-4B41-98D3-2DA964785A2F}"/>
          </ac:spMkLst>
        </pc:spChg>
        <pc:spChg chg="add mod">
          <ac:chgData name="Peta M" userId="b0564fb427e4e245" providerId="LiveId" clId="{A62EE8DC-CE0B-474D-BBB6-BD47A264E763}" dt="2017-10-25T23:20:16.306" v="48508" actId="1076"/>
          <ac:spMkLst>
            <pc:docMk/>
            <pc:sldMk cId="2506965903" sldId="258"/>
            <ac:spMk id="5" creationId="{A1F4F43C-DC2D-4A1E-B019-99916216DDAE}"/>
          </ac:spMkLst>
        </pc:spChg>
        <pc:spChg chg="add mod">
          <ac:chgData name="Peta M" userId="b0564fb427e4e245" providerId="LiveId" clId="{A62EE8DC-CE0B-474D-BBB6-BD47A264E763}" dt="2017-10-25T23:21:06.943" v="48523" actId="20577"/>
          <ac:spMkLst>
            <pc:docMk/>
            <pc:sldMk cId="2506965903" sldId="258"/>
            <ac:spMk id="6" creationId="{A0808C8E-7F74-4F2D-910C-F9A0951C4A9C}"/>
          </ac:spMkLst>
        </pc:spChg>
      </pc:sldChg>
      <pc:sldChg chg="addSp delSp modSp mod modTransition modAnim modNotesTx">
        <pc:chgData name="Peta M" userId="b0564fb427e4e245" providerId="LiveId" clId="{A62EE8DC-CE0B-474D-BBB6-BD47A264E763}" dt="2017-10-26T17:21:28.788" v="52812" actId="14100"/>
        <pc:sldMkLst>
          <pc:docMk/>
          <pc:sldMk cId="120697768" sldId="265"/>
        </pc:sldMkLst>
        <pc:spChg chg="mod">
          <ac:chgData name="Peta M" userId="b0564fb427e4e245" providerId="LiveId" clId="{A62EE8DC-CE0B-474D-BBB6-BD47A264E763}" dt="2017-10-26T17:21:28.788" v="52812" actId="14100"/>
          <ac:spMkLst>
            <pc:docMk/>
            <pc:sldMk cId="120697768" sldId="265"/>
            <ac:spMk id="2" creationId="{16EBABD0-1CCB-407C-A372-C6FC519C62C5}"/>
          </ac:spMkLst>
        </pc:spChg>
        <pc:spChg chg="add mod">
          <ac:chgData name="Peta M" userId="b0564fb427e4e245" providerId="LiveId" clId="{A62EE8DC-CE0B-474D-BBB6-BD47A264E763}" dt="2017-10-19T13:29:52.426" v="11150" actId="20577"/>
          <ac:spMkLst>
            <pc:docMk/>
            <pc:sldMk cId="120697768" sldId="265"/>
            <ac:spMk id="3" creationId="{60426301-82AD-4A20-BDDB-2975A6DB1554}"/>
          </ac:spMkLst>
        </pc:spChg>
        <pc:spChg chg="mod">
          <ac:chgData name="Peta M" userId="b0564fb427e4e245" providerId="LiveId" clId="{A62EE8DC-CE0B-474D-BBB6-BD47A264E763}" dt="2017-10-25T22:45:45.555" v="48397" actId="14100"/>
          <ac:spMkLst>
            <pc:docMk/>
            <pc:sldMk cId="120697768" sldId="265"/>
            <ac:spMk id="11" creationId="{26FF3323-4418-4781-A6A2-5ACCCF4B4CA0}"/>
          </ac:spMkLst>
        </pc:spChg>
        <pc:spChg chg="mod">
          <ac:chgData name="Peta M" userId="b0564fb427e4e245" providerId="LiveId" clId="{A62EE8DC-CE0B-474D-BBB6-BD47A264E763}" dt="2017-10-25T22:45:45.555" v="48397" actId="14100"/>
          <ac:spMkLst>
            <pc:docMk/>
            <pc:sldMk cId="120697768" sldId="265"/>
            <ac:spMk id="12" creationId="{C179DFDB-AB52-4906-A820-781E8133F581}"/>
          </ac:spMkLst>
        </pc:spChg>
        <pc:spChg chg="mod">
          <ac:chgData name="Peta M" userId="b0564fb427e4e245" providerId="LiveId" clId="{A62EE8DC-CE0B-474D-BBB6-BD47A264E763}" dt="2017-10-25T22:45:45.555" v="48397" actId="14100"/>
          <ac:spMkLst>
            <pc:docMk/>
            <pc:sldMk cId="120697768" sldId="265"/>
            <ac:spMk id="14" creationId="{61486408-EDD0-4CF3-8BE0-A70B16071963}"/>
          </ac:spMkLst>
        </pc:spChg>
        <pc:spChg chg="add del mod">
          <ac:chgData name="Peta M" userId="b0564fb427e4e245" providerId="LiveId" clId="{A62EE8DC-CE0B-474D-BBB6-BD47A264E763}" dt="2017-10-26T17:20:57.958" v="52807" actId="478"/>
          <ac:spMkLst>
            <pc:docMk/>
            <pc:sldMk cId="120697768" sldId="265"/>
            <ac:spMk id="15" creationId="{8AD28336-6B11-4564-9636-04844D021BB2}"/>
          </ac:spMkLst>
        </pc:spChg>
        <pc:spChg chg="add del mod">
          <ac:chgData name="Peta M" userId="b0564fb427e4e245" providerId="LiveId" clId="{A62EE8DC-CE0B-474D-BBB6-BD47A264E763}" dt="2017-10-26T17:20:57.958" v="52807" actId="478"/>
          <ac:spMkLst>
            <pc:docMk/>
            <pc:sldMk cId="120697768" sldId="265"/>
            <ac:spMk id="16" creationId="{D9FCAF24-66A8-4442-98C7-CF214A56AC40}"/>
          </ac:spMkLst>
        </pc:spChg>
        <pc:spChg chg="add del mod">
          <ac:chgData name="Peta M" userId="b0564fb427e4e245" providerId="LiveId" clId="{A62EE8DC-CE0B-474D-BBB6-BD47A264E763}" dt="2017-10-26T17:20:57.958" v="52807" actId="478"/>
          <ac:spMkLst>
            <pc:docMk/>
            <pc:sldMk cId="120697768" sldId="265"/>
            <ac:spMk id="17" creationId="{FC7B009F-ED83-4B3C-85D5-D636193E3E10}"/>
          </ac:spMkLst>
        </pc:spChg>
        <pc:spChg chg="add del mod">
          <ac:chgData name="Peta M" userId="b0564fb427e4e245" providerId="LiveId" clId="{A62EE8DC-CE0B-474D-BBB6-BD47A264E763}" dt="2017-10-26T17:20:57.958" v="52807" actId="478"/>
          <ac:spMkLst>
            <pc:docMk/>
            <pc:sldMk cId="120697768" sldId="265"/>
            <ac:spMk id="18" creationId="{ACDD89B2-28D3-4652-8233-DAA3103A94F9}"/>
          </ac:spMkLst>
        </pc:spChg>
        <pc:spChg chg="add del mod">
          <ac:chgData name="Peta M" userId="b0564fb427e4e245" providerId="LiveId" clId="{A62EE8DC-CE0B-474D-BBB6-BD47A264E763}" dt="2017-10-26T17:20:57.958" v="52807" actId="478"/>
          <ac:spMkLst>
            <pc:docMk/>
            <pc:sldMk cId="120697768" sldId="265"/>
            <ac:spMk id="19" creationId="{25B580F1-A308-45F6-A6A5-483FF0D5A2EA}"/>
          </ac:spMkLst>
        </pc:spChg>
        <pc:spChg chg="add del mod">
          <ac:chgData name="Peta M" userId="b0564fb427e4e245" providerId="LiveId" clId="{A62EE8DC-CE0B-474D-BBB6-BD47A264E763}" dt="2017-10-26T17:20:57.958" v="52807" actId="478"/>
          <ac:spMkLst>
            <pc:docMk/>
            <pc:sldMk cId="120697768" sldId="265"/>
            <ac:spMk id="20" creationId="{B2E79796-C41C-4780-90F8-9A728456F73B}"/>
          </ac:spMkLst>
        </pc:spChg>
        <pc:spChg chg="add">
          <ac:chgData name="Peta M" userId="b0564fb427e4e245" providerId="LiveId" clId="{A62EE8DC-CE0B-474D-BBB6-BD47A264E763}" dt="2017-10-26T17:20:59.037" v="52808" actId="14100"/>
          <ac:spMkLst>
            <pc:docMk/>
            <pc:sldMk cId="120697768" sldId="265"/>
            <ac:spMk id="21" creationId="{7C62DDC5-C55F-4BAC-8E4D-EFC8302D24A3}"/>
          </ac:spMkLst>
        </pc:spChg>
        <pc:spChg chg="add">
          <ac:chgData name="Peta M" userId="b0564fb427e4e245" providerId="LiveId" clId="{A62EE8DC-CE0B-474D-BBB6-BD47A264E763}" dt="2017-10-26T17:20:59.037" v="52808" actId="14100"/>
          <ac:spMkLst>
            <pc:docMk/>
            <pc:sldMk cId="120697768" sldId="265"/>
            <ac:spMk id="22" creationId="{A9976225-8EFE-447A-BB9E-D920128F9B30}"/>
          </ac:spMkLst>
        </pc:spChg>
        <pc:spChg chg="add">
          <ac:chgData name="Peta M" userId="b0564fb427e4e245" providerId="LiveId" clId="{A62EE8DC-CE0B-474D-BBB6-BD47A264E763}" dt="2017-10-26T17:20:59.037" v="52808" actId="14100"/>
          <ac:spMkLst>
            <pc:docMk/>
            <pc:sldMk cId="120697768" sldId="265"/>
            <ac:spMk id="23" creationId="{D8D637B3-81F1-4CEB-B620-16B90E330034}"/>
          </ac:spMkLst>
        </pc:spChg>
        <pc:spChg chg="mod">
          <ac:chgData name="Peta M" userId="b0564fb427e4e245" providerId="LiveId" clId="{A62EE8DC-CE0B-474D-BBB6-BD47A264E763}" dt="2017-10-25T22:45:45.555" v="48397" actId="14100"/>
          <ac:spMkLst>
            <pc:docMk/>
            <pc:sldMk cId="120697768" sldId="265"/>
            <ac:spMk id="28" creationId="{81F610FA-44A0-412B-A683-A0ECBA12CC59}"/>
          </ac:spMkLst>
        </pc:spChg>
        <pc:spChg chg="mod">
          <ac:chgData name="Peta M" userId="b0564fb427e4e245" providerId="LiveId" clId="{A62EE8DC-CE0B-474D-BBB6-BD47A264E763}" dt="2017-10-25T22:45:45.555" v="48397" actId="14100"/>
          <ac:spMkLst>
            <pc:docMk/>
            <pc:sldMk cId="120697768" sldId="265"/>
            <ac:spMk id="29" creationId="{9BF3D6F6-8A61-4F08-8DAA-CCCC888AA09B}"/>
          </ac:spMkLst>
        </pc:spChg>
        <pc:spChg chg="mod ord">
          <ac:chgData name="Peta M" userId="b0564fb427e4e245" providerId="LiveId" clId="{A62EE8DC-CE0B-474D-BBB6-BD47A264E763}" dt="2017-10-25T22:45:45.555" v="48397" actId="14100"/>
          <ac:spMkLst>
            <pc:docMk/>
            <pc:sldMk cId="120697768" sldId="265"/>
            <ac:spMk id="30" creationId="{A8D2597F-DFE7-4D2D-BCC2-3CEFF40A2784}"/>
          </ac:spMkLst>
        </pc:spChg>
        <pc:spChg chg="mod">
          <ac:chgData name="Peta M" userId="b0564fb427e4e245" providerId="LiveId" clId="{A62EE8DC-CE0B-474D-BBB6-BD47A264E763}" dt="2017-10-25T22:45:45.555" v="48397" actId="14100"/>
          <ac:spMkLst>
            <pc:docMk/>
            <pc:sldMk cId="120697768" sldId="265"/>
            <ac:spMk id="31" creationId="{B368A76E-CB0D-4C99-88B8-CF405B643315}"/>
          </ac:spMkLst>
        </pc:spChg>
        <pc:spChg chg="add">
          <ac:chgData name="Peta M" userId="b0564fb427e4e245" providerId="LiveId" clId="{A62EE8DC-CE0B-474D-BBB6-BD47A264E763}" dt="2017-10-26T17:20:59.037" v="52808" actId="14100"/>
          <ac:spMkLst>
            <pc:docMk/>
            <pc:sldMk cId="120697768" sldId="265"/>
            <ac:spMk id="32" creationId="{DBEC9C8E-C1DB-487E-BC2C-F51DA5BA44D7}"/>
          </ac:spMkLst>
        </pc:spChg>
        <pc:spChg chg="add">
          <ac:chgData name="Peta M" userId="b0564fb427e4e245" providerId="LiveId" clId="{A62EE8DC-CE0B-474D-BBB6-BD47A264E763}" dt="2017-10-26T17:20:59.037" v="52808" actId="14100"/>
          <ac:spMkLst>
            <pc:docMk/>
            <pc:sldMk cId="120697768" sldId="265"/>
            <ac:spMk id="33" creationId="{9479CF9B-4116-42AC-BAB1-270F0B0D9C1C}"/>
          </ac:spMkLst>
        </pc:spChg>
        <pc:spChg chg="add">
          <ac:chgData name="Peta M" userId="b0564fb427e4e245" providerId="LiveId" clId="{A62EE8DC-CE0B-474D-BBB6-BD47A264E763}" dt="2017-10-26T17:20:59.037" v="52808" actId="14100"/>
          <ac:spMkLst>
            <pc:docMk/>
            <pc:sldMk cId="120697768" sldId="265"/>
            <ac:spMk id="34" creationId="{606AD38C-20A2-4088-AF35-82C08A212259}"/>
          </ac:spMkLst>
        </pc:spChg>
        <pc:graphicFrameChg chg="mod">
          <ac:chgData name="Peta M" userId="b0564fb427e4e245" providerId="LiveId" clId="{A62EE8DC-CE0B-474D-BBB6-BD47A264E763}" dt="2017-10-26T17:20:43.354" v="52806" actId="14100"/>
          <ac:graphicFrameMkLst>
            <pc:docMk/>
            <pc:sldMk cId="120697768" sldId="265"/>
            <ac:graphicFrameMk id="24" creationId="{F7EA43E0-FC52-4DE2-8671-8A11B7C2FBC4}"/>
          </ac:graphicFrameMkLst>
        </pc:graphicFrameChg>
        <pc:graphicFrameChg chg="mod">
          <ac:chgData name="Peta M" userId="b0564fb427e4e245" providerId="LiveId" clId="{A62EE8DC-CE0B-474D-BBB6-BD47A264E763}" dt="2017-10-25T22:45:45.555" v="48397" actId="14100"/>
          <ac:graphicFrameMkLst>
            <pc:docMk/>
            <pc:sldMk cId="120697768" sldId="265"/>
            <ac:graphicFrameMk id="25" creationId="{CAA2DAFD-8EE8-480B-91C7-0CA979D41247}"/>
          </ac:graphicFrameMkLst>
        </pc:graphicFrameChg>
        <pc:graphicFrameChg chg="mod">
          <ac:chgData name="Peta M" userId="b0564fb427e4e245" providerId="LiveId" clId="{A62EE8DC-CE0B-474D-BBB6-BD47A264E763}" dt="2017-10-25T22:45:45.555" v="48397" actId="14100"/>
          <ac:graphicFrameMkLst>
            <pc:docMk/>
            <pc:sldMk cId="120697768" sldId="265"/>
            <ac:graphicFrameMk id="26" creationId="{C49E7818-E2CA-40D1-BB71-09E823150BFB}"/>
          </ac:graphicFrameMkLst>
        </pc:graphicFrameChg>
        <pc:graphicFrameChg chg="mod">
          <ac:chgData name="Peta M" userId="b0564fb427e4e245" providerId="LiveId" clId="{A62EE8DC-CE0B-474D-BBB6-BD47A264E763}" dt="2017-10-25T22:45:45.555" v="48397" actId="14100"/>
          <ac:graphicFrameMkLst>
            <pc:docMk/>
            <pc:sldMk cId="120697768" sldId="265"/>
            <ac:graphicFrameMk id="27" creationId="{36D0BC40-CB2C-41C9-B859-779D4710D560}"/>
          </ac:graphicFrameMkLst>
        </pc:graphicFrameChg>
      </pc:sldChg>
      <pc:sldChg chg="addSp modSp del modTransition modAnim modNotesTx">
        <pc:chgData name="Peta M" userId="b0564fb427e4e245" providerId="LiveId" clId="{A62EE8DC-CE0B-474D-BBB6-BD47A264E763}" dt="2017-10-19T18:09:01.449" v="13753" actId="2696"/>
        <pc:sldMkLst>
          <pc:docMk/>
          <pc:sldMk cId="1597425543" sldId="266"/>
        </pc:sldMkLst>
        <pc:spChg chg="add mod">
          <ac:chgData name="Peta M" userId="b0564fb427e4e245" providerId="LiveId" clId="{A62EE8DC-CE0B-474D-BBB6-BD47A264E763}" dt="2017-10-19T13:29:52.426" v="11150" actId="20577"/>
          <ac:spMkLst>
            <pc:docMk/>
            <pc:sldMk cId="1597425543" sldId="266"/>
            <ac:spMk id="4" creationId="{761E559D-1FD9-49C7-9487-4DE1B25D7C3F}"/>
          </ac:spMkLst>
        </pc:spChg>
      </pc:sldChg>
      <pc:sldChg chg="addSp modSp ord modTransition modNotesTx">
        <pc:chgData name="Peta M" userId="b0564fb427e4e245" providerId="LiveId" clId="{A62EE8DC-CE0B-474D-BBB6-BD47A264E763}" dt="2017-10-26T20:09:17.350" v="58024" actId="113"/>
        <pc:sldMkLst>
          <pc:docMk/>
          <pc:sldMk cId="1268387281" sldId="268"/>
        </pc:sldMkLst>
        <pc:spChg chg="add mod">
          <ac:chgData name="Peta M" userId="b0564fb427e4e245" providerId="LiveId" clId="{A62EE8DC-CE0B-474D-BBB6-BD47A264E763}" dt="2017-10-19T13:29:52.426" v="11150" actId="20577"/>
          <ac:spMkLst>
            <pc:docMk/>
            <pc:sldMk cId="1268387281" sldId="268"/>
            <ac:spMk id="2" creationId="{E81172AC-8893-4F63-BBDA-B9EF8434DC73}"/>
          </ac:spMkLst>
        </pc:spChg>
        <pc:spChg chg="mod">
          <ac:chgData name="Peta M" userId="b0564fb427e4e245" providerId="LiveId" clId="{A62EE8DC-CE0B-474D-BBB6-BD47A264E763}" dt="2017-10-25T22:45:45.555" v="48397" actId="5793"/>
          <ac:spMkLst>
            <pc:docMk/>
            <pc:sldMk cId="1268387281" sldId="268"/>
            <ac:spMk id="4" creationId="{815763A2-56E4-413E-B398-5562223627B1}"/>
          </ac:spMkLst>
        </pc:spChg>
      </pc:sldChg>
      <pc:sldChg chg="addSp modSp del modNotesTx">
        <pc:chgData name="Peta M" userId="b0564fb427e4e245" providerId="LiveId" clId="{A62EE8DC-CE0B-474D-BBB6-BD47A264E763}" dt="2017-10-19T15:31:38.144" v="12183" actId="2696"/>
        <pc:sldMkLst>
          <pc:docMk/>
          <pc:sldMk cId="1106592795" sldId="271"/>
        </pc:sldMkLst>
        <pc:spChg chg="add mod">
          <ac:chgData name="Peta M" userId="b0564fb427e4e245" providerId="LiveId" clId="{A62EE8DC-CE0B-474D-BBB6-BD47A264E763}" dt="2017-10-19T13:29:52.426" v="11150" actId="20577"/>
          <ac:spMkLst>
            <pc:docMk/>
            <pc:sldMk cId="1106592795" sldId="271"/>
            <ac:spMk id="2" creationId="{471FE8B6-8135-4604-B825-8A25EFE1E68E}"/>
          </ac:spMkLst>
        </pc:spChg>
      </pc:sldChg>
      <pc:sldChg chg="addSp modSp add del ord modNotesTx">
        <pc:chgData name="Peta M" userId="b0564fb427e4e245" providerId="LiveId" clId="{A62EE8DC-CE0B-474D-BBB6-BD47A264E763}" dt="2017-10-20T20:22:24.722" v="32443" actId="2696"/>
        <pc:sldMkLst>
          <pc:docMk/>
          <pc:sldMk cId="3534073752" sldId="278"/>
        </pc:sldMkLst>
        <pc:spChg chg="add mod">
          <ac:chgData name="Peta M" userId="b0564fb427e4e245" providerId="LiveId" clId="{A62EE8DC-CE0B-474D-BBB6-BD47A264E763}" dt="2017-10-19T13:29:52.426" v="11150" actId="6549"/>
          <ac:spMkLst>
            <pc:docMk/>
            <pc:sldMk cId="3534073752" sldId="278"/>
            <ac:spMk id="2" creationId="{5EE5E212-A8D0-4C6D-8549-E60D8787A581}"/>
          </ac:spMkLst>
        </pc:spChg>
      </pc:sldChg>
      <pc:sldChg chg="addSp modSp ord modTransition modNotesTx">
        <pc:chgData name="Peta M" userId="b0564fb427e4e245" providerId="LiveId" clId="{A62EE8DC-CE0B-474D-BBB6-BD47A264E763}" dt="2017-10-26T14:50:15.289" v="49191"/>
        <pc:sldMkLst>
          <pc:docMk/>
          <pc:sldMk cId="445646062" sldId="279"/>
        </pc:sldMkLst>
        <pc:spChg chg="mod">
          <ac:chgData name="Peta M" userId="b0564fb427e4e245" providerId="LiveId" clId="{A62EE8DC-CE0B-474D-BBB6-BD47A264E763}" dt="2017-10-25T22:45:45.555" v="48397"/>
          <ac:spMkLst>
            <pc:docMk/>
            <pc:sldMk cId="445646062" sldId="279"/>
            <ac:spMk id="2" creationId="{2E9F7819-CD49-461A-BD7A-454DFECA0B8A}"/>
          </ac:spMkLst>
        </pc:spChg>
        <pc:spChg chg="add mod">
          <ac:chgData name="Peta M" userId="b0564fb427e4e245" providerId="LiveId" clId="{A62EE8DC-CE0B-474D-BBB6-BD47A264E763}" dt="2017-10-19T13:29:52.426" v="11150" actId="20577"/>
          <ac:spMkLst>
            <pc:docMk/>
            <pc:sldMk cId="445646062" sldId="279"/>
            <ac:spMk id="3" creationId="{32EB2D82-DD61-4162-82B9-9494C58B398B}"/>
          </ac:spMkLst>
        </pc:spChg>
        <pc:graphicFrameChg chg="mod">
          <ac:chgData name="Peta M" userId="b0564fb427e4e245" providerId="LiveId" clId="{A62EE8DC-CE0B-474D-BBB6-BD47A264E763}" dt="2017-10-25T22:45:45.555" v="48397"/>
          <ac:graphicFrameMkLst>
            <pc:docMk/>
            <pc:sldMk cId="445646062" sldId="279"/>
            <ac:graphicFrameMk id="6" creationId="{37911672-943B-4AB4-84BA-E802D91DC3B2}"/>
          </ac:graphicFrameMkLst>
        </pc:graphicFrameChg>
      </pc:sldChg>
      <pc:sldChg chg="addSp delSp modSp ord modTransition delAnim modAnim modNotesTx">
        <pc:chgData name="Peta M" userId="b0564fb427e4e245" providerId="LiveId" clId="{A62EE8DC-CE0B-474D-BBB6-BD47A264E763}" dt="2017-10-26T20:05:38.903" v="57616" actId="20577"/>
        <pc:sldMkLst>
          <pc:docMk/>
          <pc:sldMk cId="3601453204" sldId="280"/>
        </pc:sldMkLst>
        <pc:spChg chg="mod">
          <ac:chgData name="Peta M" userId="b0564fb427e4e245" providerId="LiveId" clId="{A62EE8DC-CE0B-474D-BBB6-BD47A264E763}" dt="2017-10-25T22:45:45.555" v="48397" actId="20577"/>
          <ac:spMkLst>
            <pc:docMk/>
            <pc:sldMk cId="3601453204" sldId="280"/>
            <ac:spMk id="2" creationId="{FBA7408F-6C0B-48C3-B030-C55FA4720CC3}"/>
          </ac:spMkLst>
        </pc:spChg>
        <pc:spChg chg="add mod">
          <ac:chgData name="Peta M" userId="b0564fb427e4e245" providerId="LiveId" clId="{A62EE8DC-CE0B-474D-BBB6-BD47A264E763}" dt="2017-10-19T13:29:52.426" v="11150" actId="20577"/>
          <ac:spMkLst>
            <pc:docMk/>
            <pc:sldMk cId="3601453204" sldId="280"/>
            <ac:spMk id="4" creationId="{8298B5F9-D3D5-4C6F-BB6B-082EDCFDEC20}"/>
          </ac:spMkLst>
        </pc:spChg>
        <pc:spChg chg="add del mod">
          <ac:chgData name="Peta M" userId="b0564fb427e4e245" providerId="LiveId" clId="{A62EE8DC-CE0B-474D-BBB6-BD47A264E763}" dt="2017-10-20T21:15:25.073" v="32787" actId="478"/>
          <ac:spMkLst>
            <pc:docMk/>
            <pc:sldMk cId="3601453204" sldId="280"/>
            <ac:spMk id="6" creationId="{EDDB7E51-CD21-44DB-B483-60DD025A7401}"/>
          </ac:spMkLst>
        </pc:spChg>
        <pc:spChg chg="del">
          <ac:chgData name="Peta M" userId="b0564fb427e4e245" providerId="LiveId" clId="{A62EE8DC-CE0B-474D-BBB6-BD47A264E763}" dt="2017-10-20T21:15:22.593" v="32786" actId="478"/>
          <ac:spMkLst>
            <pc:docMk/>
            <pc:sldMk cId="3601453204" sldId="280"/>
            <ac:spMk id="7" creationId="{5543B4A7-5236-463F-A121-EC91A85EBE17}"/>
          </ac:spMkLst>
        </pc:spChg>
        <pc:picChg chg="add mod">
          <ac:chgData name="Peta M" userId="b0564fb427e4e245" providerId="LiveId" clId="{A62EE8DC-CE0B-474D-BBB6-BD47A264E763}" dt="2017-10-25T22:45:45.555" v="48397" actId="20577"/>
          <ac:picMkLst>
            <pc:docMk/>
            <pc:sldMk cId="3601453204" sldId="280"/>
            <ac:picMk id="3" creationId="{758DBF85-552E-41BA-873C-89F277EEC64F}"/>
          </ac:picMkLst>
        </pc:picChg>
        <pc:picChg chg="del mod">
          <ac:chgData name="Peta M" userId="b0564fb427e4e245" providerId="LiveId" clId="{A62EE8DC-CE0B-474D-BBB6-BD47A264E763}" dt="2017-10-20T21:15:30.798" v="32788" actId="478"/>
          <ac:picMkLst>
            <pc:docMk/>
            <pc:sldMk cId="3601453204" sldId="280"/>
            <ac:picMk id="3" creationId="{BEC1E2CE-7705-4E0D-BBB3-FC4146CF6DD3}"/>
          </ac:picMkLst>
        </pc:picChg>
        <pc:picChg chg="add mod ord">
          <ac:chgData name="Peta M" userId="b0564fb427e4e245" providerId="LiveId" clId="{A62EE8DC-CE0B-474D-BBB6-BD47A264E763}" dt="2017-10-25T22:45:45.555" v="48397" actId="20577"/>
          <ac:picMkLst>
            <pc:docMk/>
            <pc:sldMk cId="3601453204" sldId="280"/>
            <ac:picMk id="8" creationId="{254B4249-23E8-4687-B6B5-91BE5C1011AB}"/>
          </ac:picMkLst>
        </pc:picChg>
      </pc:sldChg>
      <pc:sldChg chg="addSp modSp del ord modTransition">
        <pc:chgData name="Peta M" userId="b0564fb427e4e245" providerId="LiveId" clId="{A62EE8DC-CE0B-474D-BBB6-BD47A264E763}" dt="2017-10-25T22:40:33.259" v="48383" actId="2696"/>
        <pc:sldMkLst>
          <pc:docMk/>
          <pc:sldMk cId="1630465152" sldId="281"/>
        </pc:sldMkLst>
        <pc:spChg chg="mod">
          <ac:chgData name="Peta M" userId="b0564fb427e4e245" providerId="LiveId" clId="{A62EE8DC-CE0B-474D-BBB6-BD47A264E763}" dt="2017-10-22T14:22:43.886" v="45774" actId="20577"/>
          <ac:spMkLst>
            <pc:docMk/>
            <pc:sldMk cId="1630465152" sldId="281"/>
            <ac:spMk id="2" creationId="{783F7351-0F1A-4463-8B88-4C6CD227F915}"/>
          </ac:spMkLst>
        </pc:spChg>
        <pc:spChg chg="add mod">
          <ac:chgData name="Peta M" userId="b0564fb427e4e245" providerId="LiveId" clId="{A62EE8DC-CE0B-474D-BBB6-BD47A264E763}" dt="2017-10-19T13:29:52.426" v="11150" actId="20577"/>
          <ac:spMkLst>
            <pc:docMk/>
            <pc:sldMk cId="1630465152" sldId="281"/>
            <ac:spMk id="3" creationId="{02FE1159-FA66-4BA6-8474-771EA7186BF3}"/>
          </ac:spMkLst>
        </pc:spChg>
        <pc:graphicFrameChg chg="mod">
          <ac:chgData name="Peta M" userId="b0564fb427e4e245" providerId="LiveId" clId="{A62EE8DC-CE0B-474D-BBB6-BD47A264E763}" dt="2017-10-22T14:22:43.886" v="45774" actId="20577"/>
          <ac:graphicFrameMkLst>
            <pc:docMk/>
            <pc:sldMk cId="1630465152" sldId="281"/>
            <ac:graphicFrameMk id="7" creationId="{AA1AE50B-5F77-4AC2-A756-F77C6F826C40}"/>
          </ac:graphicFrameMkLst>
        </pc:graphicFrameChg>
      </pc:sldChg>
      <pc:sldChg chg="addSp modSp del ord modTransition">
        <pc:chgData name="Peta M" userId="b0564fb427e4e245" providerId="LiveId" clId="{A62EE8DC-CE0B-474D-BBB6-BD47A264E763}" dt="2017-10-19T22:43:03.324" v="20451" actId="2696"/>
        <pc:sldMkLst>
          <pc:docMk/>
          <pc:sldMk cId="3272178782" sldId="283"/>
        </pc:sldMkLst>
        <pc:spChg chg="add mod">
          <ac:chgData name="Peta M" userId="b0564fb427e4e245" providerId="LiveId" clId="{A62EE8DC-CE0B-474D-BBB6-BD47A264E763}" dt="2017-10-19T13:29:52.426" v="11150" actId="20577"/>
          <ac:spMkLst>
            <pc:docMk/>
            <pc:sldMk cId="3272178782" sldId="283"/>
            <ac:spMk id="2" creationId="{901CAFE1-6A60-4937-AC04-1B756F36E06F}"/>
          </ac:spMkLst>
        </pc:spChg>
      </pc:sldChg>
      <pc:sldChg chg="addSp modSp del ord modTransition modNotesTx">
        <pc:chgData name="Peta M" userId="b0564fb427e4e245" providerId="LiveId" clId="{A62EE8DC-CE0B-474D-BBB6-BD47A264E763}" dt="2017-10-25T22:40:23.735" v="48380" actId="2696"/>
        <pc:sldMkLst>
          <pc:docMk/>
          <pc:sldMk cId="217584931" sldId="287"/>
        </pc:sldMkLst>
        <pc:spChg chg="mod">
          <ac:chgData name="Peta M" userId="b0564fb427e4e245" providerId="LiveId" clId="{A62EE8DC-CE0B-474D-BBB6-BD47A264E763}" dt="2017-10-22T14:22:43.886" v="45774" actId="20577"/>
          <ac:spMkLst>
            <pc:docMk/>
            <pc:sldMk cId="217584931" sldId="287"/>
            <ac:spMk id="2" creationId="{7C48720E-5A4A-4ED8-8F1B-1234F2DEED8A}"/>
          </ac:spMkLst>
        </pc:spChg>
        <pc:spChg chg="add mod">
          <ac:chgData name="Peta M" userId="b0564fb427e4e245" providerId="LiveId" clId="{A62EE8DC-CE0B-474D-BBB6-BD47A264E763}" dt="2017-10-19T13:29:52.426" v="11150" actId="20577"/>
          <ac:spMkLst>
            <pc:docMk/>
            <pc:sldMk cId="217584931" sldId="287"/>
            <ac:spMk id="3" creationId="{795E6C96-B4B7-44BB-BCB5-3452613D7D40}"/>
          </ac:spMkLst>
        </pc:spChg>
        <pc:spChg chg="mod">
          <ac:chgData name="Peta M" userId="b0564fb427e4e245" providerId="LiveId" clId="{A62EE8DC-CE0B-474D-BBB6-BD47A264E763}" dt="2017-10-22T14:22:43.886" v="45774" actId="20577"/>
          <ac:spMkLst>
            <pc:docMk/>
            <pc:sldMk cId="217584931" sldId="287"/>
            <ac:spMk id="6" creationId="{2CE14955-5A35-4873-90E1-1F679DE86EA3}"/>
          </ac:spMkLst>
        </pc:spChg>
        <pc:spChg chg="mod">
          <ac:chgData name="Peta M" userId="b0564fb427e4e245" providerId="LiveId" clId="{A62EE8DC-CE0B-474D-BBB6-BD47A264E763}" dt="2017-10-22T14:22:43.886" v="45774" actId="20577"/>
          <ac:spMkLst>
            <pc:docMk/>
            <pc:sldMk cId="217584931" sldId="287"/>
            <ac:spMk id="10" creationId="{A406FCFA-4FEC-4C45-8669-8964B3E6EB2F}"/>
          </ac:spMkLst>
        </pc:spChg>
        <pc:spChg chg="mod">
          <ac:chgData name="Peta M" userId="b0564fb427e4e245" providerId="LiveId" clId="{A62EE8DC-CE0B-474D-BBB6-BD47A264E763}" dt="2017-10-22T14:22:43.886" v="45774" actId="20577"/>
          <ac:spMkLst>
            <pc:docMk/>
            <pc:sldMk cId="217584931" sldId="287"/>
            <ac:spMk id="11" creationId="{CE11AC3B-B333-47EA-BF0A-EEEBBF772E48}"/>
          </ac:spMkLst>
        </pc:spChg>
        <pc:spChg chg="mod">
          <ac:chgData name="Peta M" userId="b0564fb427e4e245" providerId="LiveId" clId="{A62EE8DC-CE0B-474D-BBB6-BD47A264E763}" dt="2017-10-22T14:22:43.886" v="45774" actId="20577"/>
          <ac:spMkLst>
            <pc:docMk/>
            <pc:sldMk cId="217584931" sldId="287"/>
            <ac:spMk id="13" creationId="{8D4DA399-F303-4960-B892-487DCA8029D9}"/>
          </ac:spMkLst>
        </pc:spChg>
        <pc:spChg chg="mod">
          <ac:chgData name="Peta M" userId="b0564fb427e4e245" providerId="LiveId" clId="{A62EE8DC-CE0B-474D-BBB6-BD47A264E763}" dt="2017-10-22T14:22:43.886" v="45774" actId="20577"/>
          <ac:spMkLst>
            <pc:docMk/>
            <pc:sldMk cId="217584931" sldId="287"/>
            <ac:spMk id="15" creationId="{30EBE522-ECC2-490C-ADAF-F0730F69DCC7}"/>
          </ac:spMkLst>
        </pc:spChg>
        <pc:spChg chg="mod">
          <ac:chgData name="Peta M" userId="b0564fb427e4e245" providerId="LiveId" clId="{A62EE8DC-CE0B-474D-BBB6-BD47A264E763}" dt="2017-10-22T14:22:43.886" v="45774" actId="20577"/>
          <ac:spMkLst>
            <pc:docMk/>
            <pc:sldMk cId="217584931" sldId="287"/>
            <ac:spMk id="16" creationId="{8606885F-739C-4E63-89C7-BC2607764021}"/>
          </ac:spMkLst>
        </pc:spChg>
        <pc:spChg chg="mod">
          <ac:chgData name="Peta M" userId="b0564fb427e4e245" providerId="LiveId" clId="{A62EE8DC-CE0B-474D-BBB6-BD47A264E763}" dt="2017-10-22T14:22:43.886" v="45774" actId="20577"/>
          <ac:spMkLst>
            <pc:docMk/>
            <pc:sldMk cId="217584931" sldId="287"/>
            <ac:spMk id="17" creationId="{DAA310F6-4000-42AD-BB5B-4C8CC0902ED7}"/>
          </ac:spMkLst>
        </pc:spChg>
        <pc:spChg chg="mod">
          <ac:chgData name="Peta M" userId="b0564fb427e4e245" providerId="LiveId" clId="{A62EE8DC-CE0B-474D-BBB6-BD47A264E763}" dt="2017-10-22T14:22:43.886" v="45774" actId="20577"/>
          <ac:spMkLst>
            <pc:docMk/>
            <pc:sldMk cId="217584931" sldId="287"/>
            <ac:spMk id="18" creationId="{83766ABC-D614-4520-B82E-CC73B70344A3}"/>
          </ac:spMkLst>
        </pc:spChg>
        <pc:spChg chg="mod">
          <ac:chgData name="Peta M" userId="b0564fb427e4e245" providerId="LiveId" clId="{A62EE8DC-CE0B-474D-BBB6-BD47A264E763}" dt="2017-10-22T14:22:43.886" v="45774" actId="20577"/>
          <ac:spMkLst>
            <pc:docMk/>
            <pc:sldMk cId="217584931" sldId="287"/>
            <ac:spMk id="19" creationId="{D3AEBCB9-BB68-41A5-8107-4B8ACFBB8B02}"/>
          </ac:spMkLst>
        </pc:spChg>
        <pc:spChg chg="mod">
          <ac:chgData name="Peta M" userId="b0564fb427e4e245" providerId="LiveId" clId="{A62EE8DC-CE0B-474D-BBB6-BD47A264E763}" dt="2017-10-22T14:22:43.886" v="45774" actId="20577"/>
          <ac:spMkLst>
            <pc:docMk/>
            <pc:sldMk cId="217584931" sldId="287"/>
            <ac:spMk id="24" creationId="{7C5AE3AB-06F1-4FB5-9845-666AF7341CA3}"/>
          </ac:spMkLst>
        </pc:spChg>
        <pc:spChg chg="mod">
          <ac:chgData name="Peta M" userId="b0564fb427e4e245" providerId="LiveId" clId="{A62EE8DC-CE0B-474D-BBB6-BD47A264E763}" dt="2017-10-22T14:22:43.886" v="45774" actId="20577"/>
          <ac:spMkLst>
            <pc:docMk/>
            <pc:sldMk cId="217584931" sldId="287"/>
            <ac:spMk id="25" creationId="{1EC5407A-FB53-43BF-AFB0-47EF8FE263AE}"/>
          </ac:spMkLst>
        </pc:spChg>
        <pc:spChg chg="mod">
          <ac:chgData name="Peta M" userId="b0564fb427e4e245" providerId="LiveId" clId="{A62EE8DC-CE0B-474D-BBB6-BD47A264E763}" dt="2017-10-22T14:22:43.886" v="45774" actId="20577"/>
          <ac:spMkLst>
            <pc:docMk/>
            <pc:sldMk cId="217584931" sldId="287"/>
            <ac:spMk id="26" creationId="{79447181-7F2A-432C-ACCB-51C660CC0A77}"/>
          </ac:spMkLst>
        </pc:spChg>
        <pc:spChg chg="mod">
          <ac:chgData name="Peta M" userId="b0564fb427e4e245" providerId="LiveId" clId="{A62EE8DC-CE0B-474D-BBB6-BD47A264E763}" dt="2017-10-22T14:22:43.886" v="45774" actId="20577"/>
          <ac:spMkLst>
            <pc:docMk/>
            <pc:sldMk cId="217584931" sldId="287"/>
            <ac:spMk id="27" creationId="{F638F9FD-117D-4649-8192-CC02284628E5}"/>
          </ac:spMkLst>
        </pc:spChg>
        <pc:spChg chg="mod">
          <ac:chgData name="Peta M" userId="b0564fb427e4e245" providerId="LiveId" clId="{A62EE8DC-CE0B-474D-BBB6-BD47A264E763}" dt="2017-10-22T14:22:43.886" v="45774" actId="20577"/>
          <ac:spMkLst>
            <pc:docMk/>
            <pc:sldMk cId="217584931" sldId="287"/>
            <ac:spMk id="28" creationId="{144BBAA8-F575-4A99-A447-A6A60EA1E896}"/>
          </ac:spMkLst>
        </pc:spChg>
        <pc:graphicFrameChg chg="mod">
          <ac:chgData name="Peta M" userId="b0564fb427e4e245" providerId="LiveId" clId="{A62EE8DC-CE0B-474D-BBB6-BD47A264E763}" dt="2017-10-22T14:22:43.886" v="45774" actId="20577"/>
          <ac:graphicFrameMkLst>
            <pc:docMk/>
            <pc:sldMk cId="217584931" sldId="287"/>
            <ac:graphicFrameMk id="7" creationId="{48AEA152-322D-4B39-A44E-1CCD2050DD7B}"/>
          </ac:graphicFrameMkLst>
        </pc:graphicFrameChg>
      </pc:sldChg>
      <pc:sldChg chg="addSp modSp del ord">
        <pc:chgData name="Peta M" userId="b0564fb427e4e245" providerId="LiveId" clId="{A62EE8DC-CE0B-474D-BBB6-BD47A264E763}" dt="2017-10-19T22:43:01.737" v="20450" actId="2696"/>
        <pc:sldMkLst>
          <pc:docMk/>
          <pc:sldMk cId="1704296761" sldId="289"/>
        </pc:sldMkLst>
        <pc:spChg chg="add mod">
          <ac:chgData name="Peta M" userId="b0564fb427e4e245" providerId="LiveId" clId="{A62EE8DC-CE0B-474D-BBB6-BD47A264E763}" dt="2017-10-19T13:29:52.426" v="11150" actId="20577"/>
          <ac:spMkLst>
            <pc:docMk/>
            <pc:sldMk cId="1704296761" sldId="289"/>
            <ac:spMk id="2" creationId="{3C321F6E-E6E7-4E6A-BE41-0132D8512555}"/>
          </ac:spMkLst>
        </pc:spChg>
      </pc:sldChg>
      <pc:sldChg chg="addSp delSp modSp mod modTransition modNotesTx">
        <pc:chgData name="Peta M" userId="b0564fb427e4e245" providerId="LiveId" clId="{A62EE8DC-CE0B-474D-BBB6-BD47A264E763}" dt="2017-10-26T17:23:23.149" v="53168" actId="6549"/>
        <pc:sldMkLst>
          <pc:docMk/>
          <pc:sldMk cId="2351805377" sldId="295"/>
        </pc:sldMkLst>
        <pc:spChg chg="mod">
          <ac:chgData name="Peta M" userId="b0564fb427e4e245" providerId="LiveId" clId="{A62EE8DC-CE0B-474D-BBB6-BD47A264E763}" dt="2017-10-25T22:45:45.555" v="48397" actId="6549"/>
          <ac:spMkLst>
            <pc:docMk/>
            <pc:sldMk cId="2351805377" sldId="295"/>
            <ac:spMk id="2" creationId="{59C80C13-B809-4E96-9F8A-6C748B5B2AD0}"/>
          </ac:spMkLst>
        </pc:spChg>
        <pc:spChg chg="add mod">
          <ac:chgData name="Peta M" userId="b0564fb427e4e245" providerId="LiveId" clId="{A62EE8DC-CE0B-474D-BBB6-BD47A264E763}" dt="2017-10-19T13:29:52.426" v="11150" actId="20577"/>
          <ac:spMkLst>
            <pc:docMk/>
            <pc:sldMk cId="2351805377" sldId="295"/>
            <ac:spMk id="3" creationId="{AE835FA6-48C2-4D04-88AC-4A53C70AE95D}"/>
          </ac:spMkLst>
        </pc:spChg>
        <pc:spChg chg="add del mod">
          <ac:chgData name="Peta M" userId="b0564fb427e4e245" providerId="LiveId" clId="{A62EE8DC-CE0B-474D-BBB6-BD47A264E763}" dt="2017-10-25T22:11:20.585" v="48107" actId="478"/>
          <ac:spMkLst>
            <pc:docMk/>
            <pc:sldMk cId="2351805377" sldId="295"/>
            <ac:spMk id="4" creationId="{3B902508-85DB-4290-B5FA-C2CBCE921C48}"/>
          </ac:spMkLst>
        </pc:spChg>
        <pc:spChg chg="add mod">
          <ac:chgData name="Peta M" userId="b0564fb427e4e245" providerId="LiveId" clId="{A62EE8DC-CE0B-474D-BBB6-BD47A264E763}" dt="2017-10-26T14:57:40.202" v="49309" actId="2085"/>
          <ac:spMkLst>
            <pc:docMk/>
            <pc:sldMk cId="2351805377" sldId="295"/>
            <ac:spMk id="4" creationId="{B17245EF-BDCA-48FB-84C0-60C9C1E9B191}"/>
          </ac:spMkLst>
        </pc:spChg>
        <pc:spChg chg="add mod">
          <ac:chgData name="Peta M" userId="b0564fb427e4e245" providerId="LiveId" clId="{A62EE8DC-CE0B-474D-BBB6-BD47A264E763}" dt="2017-10-26T14:56:52.240" v="49285" actId="1038"/>
          <ac:spMkLst>
            <pc:docMk/>
            <pc:sldMk cId="2351805377" sldId="295"/>
            <ac:spMk id="5" creationId="{3032F05B-5052-4337-B71E-B149C668636B}"/>
          </ac:spMkLst>
        </pc:spChg>
        <pc:spChg chg="add mod">
          <ac:chgData name="Peta M" userId="b0564fb427e4e245" providerId="LiveId" clId="{A62EE8DC-CE0B-474D-BBB6-BD47A264E763}" dt="2017-10-25T22:45:45.555" v="48397" actId="6549"/>
          <ac:spMkLst>
            <pc:docMk/>
            <pc:sldMk cId="2351805377" sldId="295"/>
            <ac:spMk id="12" creationId="{F7727B8A-68A2-4A27-B0DA-6F3F76DB9C19}"/>
          </ac:spMkLst>
        </pc:spChg>
        <pc:spChg chg="add mod">
          <ac:chgData name="Peta M" userId="b0564fb427e4e245" providerId="LiveId" clId="{A62EE8DC-CE0B-474D-BBB6-BD47A264E763}" dt="2017-10-25T22:45:45.555" v="48397" actId="6549"/>
          <ac:spMkLst>
            <pc:docMk/>
            <pc:sldMk cId="2351805377" sldId="295"/>
            <ac:spMk id="13" creationId="{2F61892A-802E-4334-A204-5D2BE13316D7}"/>
          </ac:spMkLst>
        </pc:spChg>
        <pc:spChg chg="add mod">
          <ac:chgData name="Peta M" userId="b0564fb427e4e245" providerId="LiveId" clId="{A62EE8DC-CE0B-474D-BBB6-BD47A264E763}" dt="2017-10-26T14:57:48.082" v="49311" actId="2085"/>
          <ac:spMkLst>
            <pc:docMk/>
            <pc:sldMk cId="2351805377" sldId="295"/>
            <ac:spMk id="19" creationId="{B50CC320-14E7-458F-8A87-C8D05DD2FCEF}"/>
          </ac:spMkLst>
        </pc:spChg>
        <pc:spChg chg="add mod">
          <ac:chgData name="Peta M" userId="b0564fb427e4e245" providerId="LiveId" clId="{A62EE8DC-CE0B-474D-BBB6-BD47A264E763}" dt="2017-10-26T14:57:55.448" v="49313" actId="2085"/>
          <ac:spMkLst>
            <pc:docMk/>
            <pc:sldMk cId="2351805377" sldId="295"/>
            <ac:spMk id="20" creationId="{C330AAFC-EBF3-4115-818C-0CFCD3B36A6D}"/>
          </ac:spMkLst>
        </pc:spChg>
        <pc:spChg chg="add mod">
          <ac:chgData name="Peta M" userId="b0564fb427e4e245" providerId="LiveId" clId="{A62EE8DC-CE0B-474D-BBB6-BD47A264E763}" dt="2017-10-26T14:57:09.801" v="49296" actId="1035"/>
          <ac:spMkLst>
            <pc:docMk/>
            <pc:sldMk cId="2351805377" sldId="295"/>
            <ac:spMk id="21" creationId="{40FEC365-2D85-42F9-AC80-CA32BBA28F85}"/>
          </ac:spMkLst>
        </pc:spChg>
        <pc:spChg chg="add mod">
          <ac:chgData name="Peta M" userId="b0564fb427e4e245" providerId="LiveId" clId="{A62EE8DC-CE0B-474D-BBB6-BD47A264E763}" dt="2017-10-26T14:56:52.240" v="49285" actId="1038"/>
          <ac:spMkLst>
            <pc:docMk/>
            <pc:sldMk cId="2351805377" sldId="295"/>
            <ac:spMk id="22" creationId="{B6F51238-7052-4772-B9A0-C3A55259E62B}"/>
          </ac:spMkLst>
        </pc:spChg>
        <pc:spChg chg="mod">
          <ac:chgData name="Peta M" userId="b0564fb427e4e245" providerId="LiveId" clId="{A62EE8DC-CE0B-474D-BBB6-BD47A264E763}" dt="2017-10-25T22:45:45.555" v="48397" actId="6549"/>
          <ac:spMkLst>
            <pc:docMk/>
            <pc:sldMk cId="2351805377" sldId="295"/>
            <ac:spMk id="28" creationId="{81F610FA-44A0-412B-A683-A0ECBA12CC59}"/>
          </ac:spMkLst>
        </pc:spChg>
        <pc:spChg chg="mod">
          <ac:chgData name="Peta M" userId="b0564fb427e4e245" providerId="LiveId" clId="{A62EE8DC-CE0B-474D-BBB6-BD47A264E763}" dt="2017-10-25T22:45:45.555" v="48397" actId="6549"/>
          <ac:spMkLst>
            <pc:docMk/>
            <pc:sldMk cId="2351805377" sldId="295"/>
            <ac:spMk id="29" creationId="{9BF3D6F6-8A61-4F08-8DAA-CCCC888AA09B}"/>
          </ac:spMkLst>
        </pc:spChg>
        <pc:spChg chg="mod ord">
          <ac:chgData name="Peta M" userId="b0564fb427e4e245" providerId="LiveId" clId="{A62EE8DC-CE0B-474D-BBB6-BD47A264E763}" dt="2017-10-25T22:45:45.555" v="48397" actId="6549"/>
          <ac:spMkLst>
            <pc:docMk/>
            <pc:sldMk cId="2351805377" sldId="295"/>
            <ac:spMk id="30" creationId="{A8D2597F-DFE7-4D2D-BCC2-3CEFF40A2784}"/>
          </ac:spMkLst>
        </pc:spChg>
        <pc:spChg chg="mod">
          <ac:chgData name="Peta M" userId="b0564fb427e4e245" providerId="LiveId" clId="{A62EE8DC-CE0B-474D-BBB6-BD47A264E763}" dt="2017-10-25T22:45:45.555" v="48397" actId="6549"/>
          <ac:spMkLst>
            <pc:docMk/>
            <pc:sldMk cId="2351805377" sldId="295"/>
            <ac:spMk id="31" creationId="{B368A76E-CB0D-4C99-88B8-CF405B643315}"/>
          </ac:spMkLst>
        </pc:spChg>
        <pc:graphicFrameChg chg="add mod">
          <ac:chgData name="Peta M" userId="b0564fb427e4e245" providerId="LiveId" clId="{A62EE8DC-CE0B-474D-BBB6-BD47A264E763}" dt="2017-10-25T22:45:45.555" v="48397" actId="6549"/>
          <ac:graphicFrameMkLst>
            <pc:docMk/>
            <pc:sldMk cId="2351805377" sldId="295"/>
            <ac:graphicFrameMk id="15" creationId="{87554822-F377-49B4-A572-B0C43908AC5B}"/>
          </ac:graphicFrameMkLst>
        </pc:graphicFrameChg>
        <pc:graphicFrameChg chg="add mod">
          <ac:chgData name="Peta M" userId="b0564fb427e4e245" providerId="LiveId" clId="{A62EE8DC-CE0B-474D-BBB6-BD47A264E763}" dt="2017-10-25T22:45:45.555" v="48397" actId="6549"/>
          <ac:graphicFrameMkLst>
            <pc:docMk/>
            <pc:sldMk cId="2351805377" sldId="295"/>
            <ac:graphicFrameMk id="16" creationId="{16479847-20FE-4AFA-8B05-88AD4F619093}"/>
          </ac:graphicFrameMkLst>
        </pc:graphicFrameChg>
        <pc:graphicFrameChg chg="add mod">
          <ac:chgData name="Peta M" userId="b0564fb427e4e245" providerId="LiveId" clId="{A62EE8DC-CE0B-474D-BBB6-BD47A264E763}" dt="2017-10-25T22:45:45.555" v="48397" actId="6549"/>
          <ac:graphicFrameMkLst>
            <pc:docMk/>
            <pc:sldMk cId="2351805377" sldId="295"/>
            <ac:graphicFrameMk id="17" creationId="{6C2A50A3-7492-4C06-B23F-A5A30CFD72DA}"/>
          </ac:graphicFrameMkLst>
        </pc:graphicFrameChg>
        <pc:graphicFrameChg chg="add mod">
          <ac:chgData name="Peta M" userId="b0564fb427e4e245" providerId="LiveId" clId="{A62EE8DC-CE0B-474D-BBB6-BD47A264E763}" dt="2017-10-25T22:45:45.555" v="48397" actId="6549"/>
          <ac:graphicFrameMkLst>
            <pc:docMk/>
            <pc:sldMk cId="2351805377" sldId="295"/>
            <ac:graphicFrameMk id="18" creationId="{1CF31370-404B-4FC6-8DE2-43CFE580621C}"/>
          </ac:graphicFrameMkLst>
        </pc:graphicFrameChg>
        <pc:graphicFrameChg chg="del mod">
          <ac:chgData name="Peta M" userId="b0564fb427e4e245" providerId="LiveId" clId="{A62EE8DC-CE0B-474D-BBB6-BD47A264E763}" dt="2017-10-25T22:11:10.224" v="48105" actId="478"/>
          <ac:graphicFrameMkLst>
            <pc:docMk/>
            <pc:sldMk cId="2351805377" sldId="295"/>
            <ac:graphicFrameMk id="24" creationId="{F7EA43E0-FC52-4DE2-8671-8A11B7C2FBC4}"/>
          </ac:graphicFrameMkLst>
        </pc:graphicFrameChg>
        <pc:graphicFrameChg chg="del mod">
          <ac:chgData name="Peta M" userId="b0564fb427e4e245" providerId="LiveId" clId="{A62EE8DC-CE0B-474D-BBB6-BD47A264E763}" dt="2017-10-25T22:14:35.286" v="48136" actId="478"/>
          <ac:graphicFrameMkLst>
            <pc:docMk/>
            <pc:sldMk cId="2351805377" sldId="295"/>
            <ac:graphicFrameMk id="25" creationId="{CAA2DAFD-8EE8-480B-91C7-0CA979D41247}"/>
          </ac:graphicFrameMkLst>
        </pc:graphicFrameChg>
        <pc:graphicFrameChg chg="del mod">
          <ac:chgData name="Peta M" userId="b0564fb427e4e245" providerId="LiveId" clId="{A62EE8DC-CE0B-474D-BBB6-BD47A264E763}" dt="2017-10-25T22:17:16.052" v="48169" actId="478"/>
          <ac:graphicFrameMkLst>
            <pc:docMk/>
            <pc:sldMk cId="2351805377" sldId="295"/>
            <ac:graphicFrameMk id="26" creationId="{C49E7818-E2CA-40D1-BB71-09E823150BFB}"/>
          </ac:graphicFrameMkLst>
        </pc:graphicFrameChg>
        <pc:graphicFrameChg chg="del mod">
          <ac:chgData name="Peta M" userId="b0564fb427e4e245" providerId="LiveId" clId="{A62EE8DC-CE0B-474D-BBB6-BD47A264E763}" dt="2017-10-25T22:20:29.762" v="48222" actId="478"/>
          <ac:graphicFrameMkLst>
            <pc:docMk/>
            <pc:sldMk cId="2351805377" sldId="295"/>
            <ac:graphicFrameMk id="27" creationId="{36D0BC40-CB2C-41C9-B859-779D4710D560}"/>
          </ac:graphicFrameMkLst>
        </pc:graphicFrameChg>
      </pc:sldChg>
      <pc:sldChg chg="addSp modSp del ord modNotesTx">
        <pc:chgData name="Peta M" userId="b0564fb427e4e245" providerId="LiveId" clId="{A62EE8DC-CE0B-474D-BBB6-BD47A264E763}" dt="2017-10-20T12:04:39.537" v="21000" actId="2696"/>
        <pc:sldMkLst>
          <pc:docMk/>
          <pc:sldMk cId="3164900442" sldId="300"/>
        </pc:sldMkLst>
        <pc:spChg chg="add mod">
          <ac:chgData name="Peta M" userId="b0564fb427e4e245" providerId="LiveId" clId="{A62EE8DC-CE0B-474D-BBB6-BD47A264E763}" dt="2017-10-19T13:29:52.426" v="11150" actId="20577"/>
          <ac:spMkLst>
            <pc:docMk/>
            <pc:sldMk cId="3164900442" sldId="300"/>
            <ac:spMk id="2" creationId="{F746D5A5-F613-4FCD-927A-74C3438E3FED}"/>
          </ac:spMkLst>
        </pc:spChg>
      </pc:sldChg>
      <pc:sldChg chg="addSp delSp modSp mod ord delAnim modAnim modNotesTx">
        <pc:chgData name="Peta M" userId="b0564fb427e4e245" providerId="LiveId" clId="{A62EE8DC-CE0B-474D-BBB6-BD47A264E763}" dt="2017-10-25T22:45:45.555" v="48397"/>
        <pc:sldMkLst>
          <pc:docMk/>
          <pc:sldMk cId="1732057868" sldId="303"/>
        </pc:sldMkLst>
        <pc:spChg chg="mod">
          <ac:chgData name="Peta M" userId="b0564fb427e4e245" providerId="LiveId" clId="{A62EE8DC-CE0B-474D-BBB6-BD47A264E763}" dt="2017-10-25T22:45:45.555" v="48397"/>
          <ac:spMkLst>
            <pc:docMk/>
            <pc:sldMk cId="1732057868" sldId="303"/>
            <ac:spMk id="2" creationId="{7C48720E-5A4A-4ED8-8F1B-1234F2DEED8A}"/>
          </ac:spMkLst>
        </pc:spChg>
        <pc:spChg chg="add mod">
          <ac:chgData name="Peta M" userId="b0564fb427e4e245" providerId="LiveId" clId="{A62EE8DC-CE0B-474D-BBB6-BD47A264E763}" dt="2017-10-19T13:29:52.426" v="11150" actId="20577"/>
          <ac:spMkLst>
            <pc:docMk/>
            <pc:sldMk cId="1732057868" sldId="303"/>
            <ac:spMk id="3" creationId="{1919FD3A-5109-45B6-804F-CD8CD7AB7851}"/>
          </ac:spMkLst>
        </pc:spChg>
        <pc:spChg chg="add del">
          <ac:chgData name="Peta M" userId="b0564fb427e4e245" providerId="LiveId" clId="{A62EE8DC-CE0B-474D-BBB6-BD47A264E763}" dt="2017-10-20T14:48:19.049" v="21172" actId="5793"/>
          <ac:spMkLst>
            <pc:docMk/>
            <pc:sldMk cId="1732057868" sldId="303"/>
            <ac:spMk id="4" creationId="{58E0A5D5-E07E-412A-9DA9-F378362DBFCD}"/>
          </ac:spMkLst>
        </pc:spChg>
        <pc:spChg chg="mod">
          <ac:chgData name="Peta M" userId="b0564fb427e4e245" providerId="LiveId" clId="{A62EE8DC-CE0B-474D-BBB6-BD47A264E763}" dt="2017-10-25T22:45:45.555" v="48397"/>
          <ac:spMkLst>
            <pc:docMk/>
            <pc:sldMk cId="1732057868" sldId="303"/>
            <ac:spMk id="6" creationId="{2CE14955-5A35-4873-90E1-1F679DE86EA3}"/>
          </ac:spMkLst>
        </pc:spChg>
        <pc:spChg chg="mod">
          <ac:chgData name="Peta M" userId="b0564fb427e4e245" providerId="LiveId" clId="{A62EE8DC-CE0B-474D-BBB6-BD47A264E763}" dt="2017-10-25T22:45:45.555" v="48397"/>
          <ac:spMkLst>
            <pc:docMk/>
            <pc:sldMk cId="1732057868" sldId="303"/>
            <ac:spMk id="10" creationId="{A406FCFA-4FEC-4C45-8669-8964B3E6EB2F}"/>
          </ac:spMkLst>
        </pc:spChg>
        <pc:spChg chg="mod">
          <ac:chgData name="Peta M" userId="b0564fb427e4e245" providerId="LiveId" clId="{A62EE8DC-CE0B-474D-BBB6-BD47A264E763}" dt="2017-10-25T22:45:45.555" v="48397"/>
          <ac:spMkLst>
            <pc:docMk/>
            <pc:sldMk cId="1732057868" sldId="303"/>
            <ac:spMk id="11" creationId="{CE11AC3B-B333-47EA-BF0A-EEEBBF772E48}"/>
          </ac:spMkLst>
        </pc:spChg>
        <pc:spChg chg="mod">
          <ac:chgData name="Peta M" userId="b0564fb427e4e245" providerId="LiveId" clId="{A62EE8DC-CE0B-474D-BBB6-BD47A264E763}" dt="2017-10-25T22:45:45.555" v="48397"/>
          <ac:spMkLst>
            <pc:docMk/>
            <pc:sldMk cId="1732057868" sldId="303"/>
            <ac:spMk id="13" creationId="{8D4DA399-F303-4960-B892-487DCA8029D9}"/>
          </ac:spMkLst>
        </pc:spChg>
        <pc:spChg chg="mod">
          <ac:chgData name="Peta M" userId="b0564fb427e4e245" providerId="LiveId" clId="{A62EE8DC-CE0B-474D-BBB6-BD47A264E763}" dt="2017-10-25T22:45:45.555" v="48397"/>
          <ac:spMkLst>
            <pc:docMk/>
            <pc:sldMk cId="1732057868" sldId="303"/>
            <ac:spMk id="15" creationId="{30EBE522-ECC2-490C-ADAF-F0730F69DCC7}"/>
          </ac:spMkLst>
        </pc:spChg>
        <pc:spChg chg="mod">
          <ac:chgData name="Peta M" userId="b0564fb427e4e245" providerId="LiveId" clId="{A62EE8DC-CE0B-474D-BBB6-BD47A264E763}" dt="2017-10-25T22:45:45.555" v="48397"/>
          <ac:spMkLst>
            <pc:docMk/>
            <pc:sldMk cId="1732057868" sldId="303"/>
            <ac:spMk id="16" creationId="{8606885F-739C-4E63-89C7-BC2607764021}"/>
          </ac:spMkLst>
        </pc:spChg>
        <pc:spChg chg="mod">
          <ac:chgData name="Peta M" userId="b0564fb427e4e245" providerId="LiveId" clId="{A62EE8DC-CE0B-474D-BBB6-BD47A264E763}" dt="2017-10-25T22:45:45.555" v="48397"/>
          <ac:spMkLst>
            <pc:docMk/>
            <pc:sldMk cId="1732057868" sldId="303"/>
            <ac:spMk id="17" creationId="{DAA310F6-4000-42AD-BB5B-4C8CC0902ED7}"/>
          </ac:spMkLst>
        </pc:spChg>
        <pc:spChg chg="mod">
          <ac:chgData name="Peta M" userId="b0564fb427e4e245" providerId="LiveId" clId="{A62EE8DC-CE0B-474D-BBB6-BD47A264E763}" dt="2017-10-25T22:45:45.555" v="48397"/>
          <ac:spMkLst>
            <pc:docMk/>
            <pc:sldMk cId="1732057868" sldId="303"/>
            <ac:spMk id="18" creationId="{83766ABC-D614-4520-B82E-CC73B70344A3}"/>
          </ac:spMkLst>
        </pc:spChg>
        <pc:spChg chg="mod">
          <ac:chgData name="Peta M" userId="b0564fb427e4e245" providerId="LiveId" clId="{A62EE8DC-CE0B-474D-BBB6-BD47A264E763}" dt="2017-10-25T22:45:45.555" v="48397"/>
          <ac:spMkLst>
            <pc:docMk/>
            <pc:sldMk cId="1732057868" sldId="303"/>
            <ac:spMk id="19" creationId="{D3AEBCB9-BB68-41A5-8107-4B8ACFBB8B02}"/>
          </ac:spMkLst>
        </pc:spChg>
        <pc:spChg chg="add mod">
          <ac:chgData name="Peta M" userId="b0564fb427e4e245" providerId="LiveId" clId="{A62EE8DC-CE0B-474D-BBB6-BD47A264E763}" dt="2017-10-25T22:45:45.555" v="48397"/>
          <ac:spMkLst>
            <pc:docMk/>
            <pc:sldMk cId="1732057868" sldId="303"/>
            <ac:spMk id="20" creationId="{0416DC71-CB5B-4492-9C7A-EBCC7FCF94B8}"/>
          </ac:spMkLst>
        </pc:spChg>
        <pc:spChg chg="mod">
          <ac:chgData name="Peta M" userId="b0564fb427e4e245" providerId="LiveId" clId="{A62EE8DC-CE0B-474D-BBB6-BD47A264E763}" dt="2017-10-25T22:45:45.555" v="48397"/>
          <ac:spMkLst>
            <pc:docMk/>
            <pc:sldMk cId="1732057868" sldId="303"/>
            <ac:spMk id="27" creationId="{F638F9FD-117D-4649-8192-CC02284628E5}"/>
          </ac:spMkLst>
        </pc:spChg>
        <pc:spChg chg="del">
          <ac:chgData name="Peta M" userId="b0564fb427e4e245" providerId="LiveId" clId="{A62EE8DC-CE0B-474D-BBB6-BD47A264E763}" dt="2017-10-20T14:46:41.998" v="21166" actId="478"/>
          <ac:spMkLst>
            <pc:docMk/>
            <pc:sldMk cId="1732057868" sldId="303"/>
            <ac:spMk id="28" creationId="{144BBAA8-F575-4A99-A447-A6A60EA1E896}"/>
          </ac:spMkLst>
        </pc:spChg>
        <pc:graphicFrameChg chg="mod">
          <ac:chgData name="Peta M" userId="b0564fb427e4e245" providerId="LiveId" clId="{A62EE8DC-CE0B-474D-BBB6-BD47A264E763}" dt="2017-10-25T22:45:45.555" v="48397"/>
          <ac:graphicFrameMkLst>
            <pc:docMk/>
            <pc:sldMk cId="1732057868" sldId="303"/>
            <ac:graphicFrameMk id="7" creationId="{48AEA152-322D-4B39-A44E-1CCD2050DD7B}"/>
          </ac:graphicFrameMkLst>
        </pc:graphicFrameChg>
        <pc:graphicFrameChg chg="add mod">
          <ac:chgData name="Peta M" userId="b0564fb427e4e245" providerId="LiveId" clId="{A62EE8DC-CE0B-474D-BBB6-BD47A264E763}" dt="2017-10-25T22:45:45.555" v="48397"/>
          <ac:graphicFrameMkLst>
            <pc:docMk/>
            <pc:sldMk cId="1732057868" sldId="303"/>
            <ac:graphicFrameMk id="21" creationId="{7C4741DB-1611-4B33-AC10-62AFE4DDDD8F}"/>
          </ac:graphicFrameMkLst>
        </pc:graphicFrameChg>
      </pc:sldChg>
      <pc:sldChg chg="addSp delSp modSp ord modTransition delAnim modAnim modNotesTx">
        <pc:chgData name="Peta M" userId="b0564fb427e4e245" providerId="LiveId" clId="{A62EE8DC-CE0B-474D-BBB6-BD47A264E763}" dt="2017-10-26T17:29:03.326" v="53701" actId="20577"/>
        <pc:sldMkLst>
          <pc:docMk/>
          <pc:sldMk cId="4228216730" sldId="305"/>
        </pc:sldMkLst>
        <pc:spChg chg="add mod">
          <ac:chgData name="Peta M" userId="b0564fb427e4e245" providerId="LiveId" clId="{A62EE8DC-CE0B-474D-BBB6-BD47A264E763}" dt="2017-10-19T13:29:52.426" v="11150" actId="20577"/>
          <ac:spMkLst>
            <pc:docMk/>
            <pc:sldMk cId="4228216730" sldId="305"/>
            <ac:spMk id="2" creationId="{0F5A3988-2E96-4260-B035-D02A1AD36D31}"/>
          </ac:spMkLst>
        </pc:spChg>
        <pc:spChg chg="mod ord">
          <ac:chgData name="Peta M" userId="b0564fb427e4e245" providerId="LiveId" clId="{A62EE8DC-CE0B-474D-BBB6-BD47A264E763}" dt="2017-10-25T22:45:45.555" v="48397" actId="20577"/>
          <ac:spMkLst>
            <pc:docMk/>
            <pc:sldMk cId="4228216730" sldId="305"/>
            <ac:spMk id="3" creationId="{57154E71-E332-463D-836A-50BDC842AAF7}"/>
          </ac:spMkLst>
        </pc:spChg>
        <pc:spChg chg="del">
          <ac:chgData name="Peta M" userId="b0564fb427e4e245" providerId="LiveId" clId="{A62EE8DC-CE0B-474D-BBB6-BD47A264E763}" dt="2017-10-20T14:37:53.908" v="21080" actId="478"/>
          <ac:spMkLst>
            <pc:docMk/>
            <pc:sldMk cId="4228216730" sldId="305"/>
            <ac:spMk id="4" creationId="{E4978F7B-D416-47AB-B60C-F522D6C2272A}"/>
          </ac:spMkLst>
        </pc:spChg>
        <pc:spChg chg="del">
          <ac:chgData name="Peta M" userId="b0564fb427e4e245" providerId="LiveId" clId="{A62EE8DC-CE0B-474D-BBB6-BD47A264E763}" dt="2017-10-20T14:37:54.625" v="21081" actId="478"/>
          <ac:spMkLst>
            <pc:docMk/>
            <pc:sldMk cId="4228216730" sldId="305"/>
            <ac:spMk id="5" creationId="{6D211EA1-EF6F-4B99-BF65-789CECE177F3}"/>
          </ac:spMkLst>
        </pc:spChg>
        <pc:spChg chg="del">
          <ac:chgData name="Peta M" userId="b0564fb427e4e245" providerId="LiveId" clId="{A62EE8DC-CE0B-474D-BBB6-BD47A264E763}" dt="2017-10-20T14:38:06.893" v="21089" actId="478"/>
          <ac:spMkLst>
            <pc:docMk/>
            <pc:sldMk cId="4228216730" sldId="305"/>
            <ac:spMk id="6" creationId="{48787126-2829-423E-9C99-C8629B9037D2}"/>
          </ac:spMkLst>
        </pc:spChg>
        <pc:spChg chg="del">
          <ac:chgData name="Peta M" userId="b0564fb427e4e245" providerId="LiveId" clId="{A62EE8DC-CE0B-474D-BBB6-BD47A264E763}" dt="2017-10-20T14:38:08.225" v="21090" actId="478"/>
          <ac:spMkLst>
            <pc:docMk/>
            <pc:sldMk cId="4228216730" sldId="305"/>
            <ac:spMk id="7" creationId="{BFD5AB58-5C9F-4021-8CA3-D83AE58DD21B}"/>
          </ac:spMkLst>
        </pc:spChg>
        <pc:spChg chg="del">
          <ac:chgData name="Peta M" userId="b0564fb427e4e245" providerId="LiveId" clId="{A62EE8DC-CE0B-474D-BBB6-BD47A264E763}" dt="2017-10-20T14:38:17.198" v="21098" actId="478"/>
          <ac:spMkLst>
            <pc:docMk/>
            <pc:sldMk cId="4228216730" sldId="305"/>
            <ac:spMk id="8" creationId="{13FC0E70-4CA2-4C08-8631-F2CA467293F1}"/>
          </ac:spMkLst>
        </pc:spChg>
        <pc:spChg chg="del">
          <ac:chgData name="Peta M" userId="b0564fb427e4e245" providerId="LiveId" clId="{A62EE8DC-CE0B-474D-BBB6-BD47A264E763}" dt="2017-10-20T14:37:55.925" v="21082" actId="478"/>
          <ac:spMkLst>
            <pc:docMk/>
            <pc:sldMk cId="4228216730" sldId="305"/>
            <ac:spMk id="9" creationId="{ECAAFA06-0CB6-400C-A66F-179A6AE7C4F6}"/>
          </ac:spMkLst>
        </pc:spChg>
        <pc:spChg chg="del">
          <ac:chgData name="Peta M" userId="b0564fb427e4e245" providerId="LiveId" clId="{A62EE8DC-CE0B-474D-BBB6-BD47A264E763}" dt="2017-10-20T14:37:45.092" v="21074" actId="478"/>
          <ac:spMkLst>
            <pc:docMk/>
            <pc:sldMk cId="4228216730" sldId="305"/>
            <ac:spMk id="10" creationId="{8DFCC376-8E99-4456-9A75-578CB90FA61A}"/>
          </ac:spMkLst>
        </pc:spChg>
        <pc:spChg chg="del">
          <ac:chgData name="Peta M" userId="b0564fb427e4e245" providerId="LiveId" clId="{A62EE8DC-CE0B-474D-BBB6-BD47A264E763}" dt="2017-10-20T14:38:02.422" v="21086" actId="478"/>
          <ac:spMkLst>
            <pc:docMk/>
            <pc:sldMk cId="4228216730" sldId="305"/>
            <ac:spMk id="11" creationId="{49B74C32-A183-40A4-A676-03708D2D4EB2}"/>
          </ac:spMkLst>
        </pc:spChg>
        <pc:spChg chg="del">
          <ac:chgData name="Peta M" userId="b0564fb427e4e245" providerId="LiveId" clId="{A62EE8DC-CE0B-474D-BBB6-BD47A264E763}" dt="2017-10-20T14:38:05.224" v="21088" actId="478"/>
          <ac:spMkLst>
            <pc:docMk/>
            <pc:sldMk cId="4228216730" sldId="305"/>
            <ac:spMk id="12" creationId="{3690141C-A4A6-4C37-B898-5E5621B73CD3}"/>
          </ac:spMkLst>
        </pc:spChg>
        <pc:spChg chg="del">
          <ac:chgData name="Peta M" userId="b0564fb427e4e245" providerId="LiveId" clId="{A62EE8DC-CE0B-474D-BBB6-BD47A264E763}" dt="2017-10-20T14:38:15.918" v="21097" actId="478"/>
          <ac:spMkLst>
            <pc:docMk/>
            <pc:sldMk cId="4228216730" sldId="305"/>
            <ac:spMk id="13" creationId="{ECE8652B-5061-4EB8-AFD5-F128C2615C0C}"/>
          </ac:spMkLst>
        </pc:spChg>
        <pc:spChg chg="del">
          <ac:chgData name="Peta M" userId="b0564fb427e4e245" providerId="LiveId" clId="{A62EE8DC-CE0B-474D-BBB6-BD47A264E763}" dt="2017-10-20T14:38:11.214" v="21093" actId="478"/>
          <ac:spMkLst>
            <pc:docMk/>
            <pc:sldMk cId="4228216730" sldId="305"/>
            <ac:spMk id="14" creationId="{CB3439CA-BE1E-4056-92B5-50894F03F232}"/>
          </ac:spMkLst>
        </pc:spChg>
        <pc:spChg chg="del">
          <ac:chgData name="Peta M" userId="b0564fb427e4e245" providerId="LiveId" clId="{A62EE8DC-CE0B-474D-BBB6-BD47A264E763}" dt="2017-10-20T14:37:46.594" v="21075" actId="478"/>
          <ac:spMkLst>
            <pc:docMk/>
            <pc:sldMk cId="4228216730" sldId="305"/>
            <ac:spMk id="15" creationId="{423E9B19-8A7B-45D4-A901-A093E10B214D}"/>
          </ac:spMkLst>
        </pc:spChg>
        <pc:spChg chg="del">
          <ac:chgData name="Peta M" userId="b0564fb427e4e245" providerId="LiveId" clId="{A62EE8DC-CE0B-474D-BBB6-BD47A264E763}" dt="2017-10-20T14:38:03.807" v="21087" actId="478"/>
          <ac:spMkLst>
            <pc:docMk/>
            <pc:sldMk cId="4228216730" sldId="305"/>
            <ac:spMk id="16" creationId="{FEFFB84C-9831-49B1-9950-229E00E2DFF9}"/>
          </ac:spMkLst>
        </pc:spChg>
        <pc:spChg chg="del">
          <ac:chgData name="Peta M" userId="b0564fb427e4e245" providerId="LiveId" clId="{A62EE8DC-CE0B-474D-BBB6-BD47A264E763}" dt="2017-10-20T14:37:48.263" v="21076" actId="478"/>
          <ac:spMkLst>
            <pc:docMk/>
            <pc:sldMk cId="4228216730" sldId="305"/>
            <ac:spMk id="17" creationId="{EB2C7556-9AF7-487E-9065-E1259041FE2D}"/>
          </ac:spMkLst>
        </pc:spChg>
        <pc:spChg chg="del">
          <ac:chgData name="Peta M" userId="b0564fb427e4e245" providerId="LiveId" clId="{A62EE8DC-CE0B-474D-BBB6-BD47A264E763}" dt="2017-10-20T14:37:56.626" v="21083" actId="478"/>
          <ac:spMkLst>
            <pc:docMk/>
            <pc:sldMk cId="4228216730" sldId="305"/>
            <ac:spMk id="18" creationId="{A7539756-FAD3-4DDC-89F8-F7364687A763}"/>
          </ac:spMkLst>
        </pc:spChg>
        <pc:spChg chg="del">
          <ac:chgData name="Peta M" userId="b0564fb427e4e245" providerId="LiveId" clId="{A62EE8DC-CE0B-474D-BBB6-BD47A264E763}" dt="2017-10-20T14:37:57.989" v="21084" actId="478"/>
          <ac:spMkLst>
            <pc:docMk/>
            <pc:sldMk cId="4228216730" sldId="305"/>
            <ac:spMk id="19" creationId="{8C29D011-0D7C-4132-98AF-039F1E17A3A2}"/>
          </ac:spMkLst>
        </pc:spChg>
        <pc:spChg chg="del">
          <ac:chgData name="Peta M" userId="b0564fb427e4e245" providerId="LiveId" clId="{A62EE8DC-CE0B-474D-BBB6-BD47A264E763}" dt="2017-10-20T14:38:00.453" v="21085" actId="478"/>
          <ac:spMkLst>
            <pc:docMk/>
            <pc:sldMk cId="4228216730" sldId="305"/>
            <ac:spMk id="20" creationId="{4BC671C8-CF33-491D-B386-BA3F4DEF48E8}"/>
          </ac:spMkLst>
        </pc:spChg>
        <pc:spChg chg="del">
          <ac:chgData name="Peta M" userId="b0564fb427e4e245" providerId="LiveId" clId="{A62EE8DC-CE0B-474D-BBB6-BD47A264E763}" dt="2017-10-20T14:38:15.265" v="21096" actId="478"/>
          <ac:spMkLst>
            <pc:docMk/>
            <pc:sldMk cId="4228216730" sldId="305"/>
            <ac:spMk id="21" creationId="{EE092D46-0FD3-4398-BE43-AF5F4FC492EA}"/>
          </ac:spMkLst>
        </pc:spChg>
        <pc:spChg chg="del">
          <ac:chgData name="Peta M" userId="b0564fb427e4e245" providerId="LiveId" clId="{A62EE8DC-CE0B-474D-BBB6-BD47A264E763}" dt="2017-10-20T14:38:13.348" v="21095" actId="478"/>
          <ac:spMkLst>
            <pc:docMk/>
            <pc:sldMk cId="4228216730" sldId="305"/>
            <ac:spMk id="22" creationId="{BF1418CE-8D9D-4DDE-9D7E-A831063127F8}"/>
          </ac:spMkLst>
        </pc:spChg>
        <pc:spChg chg="del">
          <ac:chgData name="Peta M" userId="b0564fb427e4e245" providerId="LiveId" clId="{A62EE8DC-CE0B-474D-BBB6-BD47A264E763}" dt="2017-10-20T14:38:18.483" v="21099" actId="478"/>
          <ac:spMkLst>
            <pc:docMk/>
            <pc:sldMk cId="4228216730" sldId="305"/>
            <ac:spMk id="23" creationId="{FF36351C-855D-40C9-9E5D-5E904DCF70FE}"/>
          </ac:spMkLst>
        </pc:spChg>
        <pc:spChg chg="del">
          <ac:chgData name="Peta M" userId="b0564fb427e4e245" providerId="LiveId" clId="{A62EE8DC-CE0B-474D-BBB6-BD47A264E763}" dt="2017-10-20T14:38:21.266" v="21101" actId="478"/>
          <ac:spMkLst>
            <pc:docMk/>
            <pc:sldMk cId="4228216730" sldId="305"/>
            <ac:spMk id="24" creationId="{89AB9F3E-B2C6-444A-9E3E-016F7F1DD482}"/>
          </ac:spMkLst>
        </pc:spChg>
        <pc:spChg chg="del">
          <ac:chgData name="Peta M" userId="b0564fb427e4e245" providerId="LiveId" clId="{A62EE8DC-CE0B-474D-BBB6-BD47A264E763}" dt="2017-10-20T14:37:49.719" v="21077" actId="478"/>
          <ac:spMkLst>
            <pc:docMk/>
            <pc:sldMk cId="4228216730" sldId="305"/>
            <ac:spMk id="25" creationId="{741A378F-00AE-4206-9686-924636384E89}"/>
          </ac:spMkLst>
        </pc:spChg>
        <pc:spChg chg="del">
          <ac:chgData name="Peta M" userId="b0564fb427e4e245" providerId="LiveId" clId="{A62EE8DC-CE0B-474D-BBB6-BD47A264E763}" dt="2017-10-20T14:38:19.750" v="21100" actId="478"/>
          <ac:spMkLst>
            <pc:docMk/>
            <pc:sldMk cId="4228216730" sldId="305"/>
            <ac:spMk id="26" creationId="{ED0D7C19-C38C-483C-A39B-FECD4C43F743}"/>
          </ac:spMkLst>
        </pc:spChg>
        <pc:spChg chg="del">
          <ac:chgData name="Peta M" userId="b0564fb427e4e245" providerId="LiveId" clId="{A62EE8DC-CE0B-474D-BBB6-BD47A264E763}" dt="2017-10-20T14:37:51.121" v="21078" actId="478"/>
          <ac:spMkLst>
            <pc:docMk/>
            <pc:sldMk cId="4228216730" sldId="305"/>
            <ac:spMk id="27" creationId="{E0951BCC-DCB1-4BD5-A18D-6D6B6FC96769}"/>
          </ac:spMkLst>
        </pc:spChg>
        <pc:spChg chg="del">
          <ac:chgData name="Peta M" userId="b0564fb427e4e245" providerId="LiveId" clId="{A62EE8DC-CE0B-474D-BBB6-BD47A264E763}" dt="2017-10-20T14:37:52.507" v="21079" actId="478"/>
          <ac:spMkLst>
            <pc:docMk/>
            <pc:sldMk cId="4228216730" sldId="305"/>
            <ac:spMk id="28" creationId="{9179E30C-96CF-4F16-B75E-372F3D536B10}"/>
          </ac:spMkLst>
        </pc:spChg>
        <pc:spChg chg="del">
          <ac:chgData name="Peta M" userId="b0564fb427e4e245" providerId="LiveId" clId="{A62EE8DC-CE0B-474D-BBB6-BD47A264E763}" dt="2017-10-20T14:37:42.626" v="21073" actId="478"/>
          <ac:spMkLst>
            <pc:docMk/>
            <pc:sldMk cId="4228216730" sldId="305"/>
            <ac:spMk id="29" creationId="{078E5088-4D5A-4D97-8163-25D227B2B1B6}"/>
          </ac:spMkLst>
        </pc:spChg>
        <pc:spChg chg="del">
          <ac:chgData name="Peta M" userId="b0564fb427e4e245" providerId="LiveId" clId="{A62EE8DC-CE0B-474D-BBB6-BD47A264E763}" dt="2017-10-20T14:38:08.910" v="21091" actId="478"/>
          <ac:spMkLst>
            <pc:docMk/>
            <pc:sldMk cId="4228216730" sldId="305"/>
            <ac:spMk id="30" creationId="{EB3333F2-FDBC-4AFD-966B-450512AE204B}"/>
          </ac:spMkLst>
        </pc:spChg>
        <pc:spChg chg="del">
          <ac:chgData name="Peta M" userId="b0564fb427e4e245" providerId="LiveId" clId="{A62EE8DC-CE0B-474D-BBB6-BD47A264E763}" dt="2017-10-20T14:38:10.381" v="21092" actId="478"/>
          <ac:spMkLst>
            <pc:docMk/>
            <pc:sldMk cId="4228216730" sldId="305"/>
            <ac:spMk id="31" creationId="{EDADCFE8-BB1A-4077-B7C9-A239FC87F185}"/>
          </ac:spMkLst>
        </pc:spChg>
        <pc:spChg chg="del">
          <ac:chgData name="Peta M" userId="b0564fb427e4e245" providerId="LiveId" clId="{A62EE8DC-CE0B-474D-BBB6-BD47A264E763}" dt="2017-10-20T14:38:12.616" v="21094" actId="478"/>
          <ac:spMkLst>
            <pc:docMk/>
            <pc:sldMk cId="4228216730" sldId="305"/>
            <ac:spMk id="32" creationId="{026D8442-973B-4985-AA2E-CD6CAF4E9E6C}"/>
          </ac:spMkLst>
        </pc:spChg>
        <pc:spChg chg="mod">
          <ac:chgData name="Peta M" userId="b0564fb427e4e245" providerId="LiveId" clId="{A62EE8DC-CE0B-474D-BBB6-BD47A264E763}" dt="2017-10-25T22:45:45.555" v="48397" actId="20577"/>
          <ac:spMkLst>
            <pc:docMk/>
            <pc:sldMk cId="4228216730" sldId="305"/>
            <ac:spMk id="33" creationId="{C5512A9F-9475-403E-BCB5-6134E23A360F}"/>
          </ac:spMkLst>
        </pc:spChg>
        <pc:spChg chg="mod">
          <ac:chgData name="Peta M" userId="b0564fb427e4e245" providerId="LiveId" clId="{A62EE8DC-CE0B-474D-BBB6-BD47A264E763}" dt="2017-10-25T22:45:45.555" v="48397" actId="20577"/>
          <ac:spMkLst>
            <pc:docMk/>
            <pc:sldMk cId="4228216730" sldId="305"/>
            <ac:spMk id="34" creationId="{878CB780-8052-47C5-82E4-FEC46D93660D}"/>
          </ac:spMkLst>
        </pc:spChg>
        <pc:spChg chg="mod">
          <ac:chgData name="Peta M" userId="b0564fb427e4e245" providerId="LiveId" clId="{A62EE8DC-CE0B-474D-BBB6-BD47A264E763}" dt="2017-10-25T22:45:45.555" v="48397" actId="20577"/>
          <ac:spMkLst>
            <pc:docMk/>
            <pc:sldMk cId="4228216730" sldId="305"/>
            <ac:spMk id="35" creationId="{99567CE9-7631-486C-85D9-B4921A098881}"/>
          </ac:spMkLst>
        </pc:spChg>
        <pc:spChg chg="mod">
          <ac:chgData name="Peta M" userId="b0564fb427e4e245" providerId="LiveId" clId="{A62EE8DC-CE0B-474D-BBB6-BD47A264E763}" dt="2017-10-25T22:45:45.555" v="48397" actId="20577"/>
          <ac:spMkLst>
            <pc:docMk/>
            <pc:sldMk cId="4228216730" sldId="305"/>
            <ac:spMk id="36" creationId="{CF55BFCC-0C74-4710-ADD5-E4E78034E466}"/>
          </ac:spMkLst>
        </pc:spChg>
        <pc:spChg chg="mod">
          <ac:chgData name="Peta M" userId="b0564fb427e4e245" providerId="LiveId" clId="{A62EE8DC-CE0B-474D-BBB6-BD47A264E763}" dt="2017-10-25T22:45:45.555" v="48397" actId="20577"/>
          <ac:spMkLst>
            <pc:docMk/>
            <pc:sldMk cId="4228216730" sldId="305"/>
            <ac:spMk id="37" creationId="{DBB7899B-FE4D-4C53-83EA-8025F61E96BA}"/>
          </ac:spMkLst>
        </pc:spChg>
        <pc:spChg chg="mod">
          <ac:chgData name="Peta M" userId="b0564fb427e4e245" providerId="LiveId" clId="{A62EE8DC-CE0B-474D-BBB6-BD47A264E763}" dt="2017-10-25T22:45:45.555" v="48397" actId="20577"/>
          <ac:spMkLst>
            <pc:docMk/>
            <pc:sldMk cId="4228216730" sldId="305"/>
            <ac:spMk id="38" creationId="{A21C56AF-FEEF-4908-9711-A33CE92E0730}"/>
          </ac:spMkLst>
        </pc:spChg>
        <pc:spChg chg="mod">
          <ac:chgData name="Peta M" userId="b0564fb427e4e245" providerId="LiveId" clId="{A62EE8DC-CE0B-474D-BBB6-BD47A264E763}" dt="2017-10-25T22:45:45.555" v="48397" actId="20577"/>
          <ac:spMkLst>
            <pc:docMk/>
            <pc:sldMk cId="4228216730" sldId="305"/>
            <ac:spMk id="39" creationId="{27A77687-4D91-4392-9E64-74793B63FF37}"/>
          </ac:spMkLst>
        </pc:spChg>
        <pc:spChg chg="mod">
          <ac:chgData name="Peta M" userId="b0564fb427e4e245" providerId="LiveId" clId="{A62EE8DC-CE0B-474D-BBB6-BD47A264E763}" dt="2017-10-25T22:45:45.555" v="48397" actId="20577"/>
          <ac:spMkLst>
            <pc:docMk/>
            <pc:sldMk cId="4228216730" sldId="305"/>
            <ac:spMk id="40" creationId="{392FF6A6-5692-47FA-80B3-51D08E2088DA}"/>
          </ac:spMkLst>
        </pc:spChg>
        <pc:spChg chg="mod">
          <ac:chgData name="Peta M" userId="b0564fb427e4e245" providerId="LiveId" clId="{A62EE8DC-CE0B-474D-BBB6-BD47A264E763}" dt="2017-10-25T22:45:45.555" v="48397" actId="20577"/>
          <ac:spMkLst>
            <pc:docMk/>
            <pc:sldMk cId="4228216730" sldId="305"/>
            <ac:spMk id="41" creationId="{BFAADBEA-3C33-4192-BB37-0EAF04EAC620}"/>
          </ac:spMkLst>
        </pc:spChg>
        <pc:spChg chg="mod">
          <ac:chgData name="Peta M" userId="b0564fb427e4e245" providerId="LiveId" clId="{A62EE8DC-CE0B-474D-BBB6-BD47A264E763}" dt="2017-10-25T22:45:45.555" v="48397" actId="20577"/>
          <ac:spMkLst>
            <pc:docMk/>
            <pc:sldMk cId="4228216730" sldId="305"/>
            <ac:spMk id="42" creationId="{E39D131C-2DC5-4A22-9319-A1C852992FC3}"/>
          </ac:spMkLst>
        </pc:spChg>
        <pc:spChg chg="mod">
          <ac:chgData name="Peta M" userId="b0564fb427e4e245" providerId="LiveId" clId="{A62EE8DC-CE0B-474D-BBB6-BD47A264E763}" dt="2017-10-25T22:45:45.555" v="48397" actId="20577"/>
          <ac:spMkLst>
            <pc:docMk/>
            <pc:sldMk cId="4228216730" sldId="305"/>
            <ac:spMk id="43" creationId="{7B0A0556-01F2-4BBD-BB32-1B44DCDA3002}"/>
          </ac:spMkLst>
        </pc:spChg>
        <pc:spChg chg="mod">
          <ac:chgData name="Peta M" userId="b0564fb427e4e245" providerId="LiveId" clId="{A62EE8DC-CE0B-474D-BBB6-BD47A264E763}" dt="2017-10-25T22:45:45.555" v="48397" actId="20577"/>
          <ac:spMkLst>
            <pc:docMk/>
            <pc:sldMk cId="4228216730" sldId="305"/>
            <ac:spMk id="44" creationId="{CFAB6304-E3EA-4222-BD57-3A6EA7EAFE99}"/>
          </ac:spMkLst>
        </pc:spChg>
        <pc:spChg chg="mod">
          <ac:chgData name="Peta M" userId="b0564fb427e4e245" providerId="LiveId" clId="{A62EE8DC-CE0B-474D-BBB6-BD47A264E763}" dt="2017-10-25T22:45:45.555" v="48397" actId="20577"/>
          <ac:spMkLst>
            <pc:docMk/>
            <pc:sldMk cId="4228216730" sldId="305"/>
            <ac:spMk id="45" creationId="{ADD7B506-91A2-431C-A3A4-6248EC58006B}"/>
          </ac:spMkLst>
        </pc:spChg>
        <pc:spChg chg="mod">
          <ac:chgData name="Peta M" userId="b0564fb427e4e245" providerId="LiveId" clId="{A62EE8DC-CE0B-474D-BBB6-BD47A264E763}" dt="2017-10-25T22:45:45.555" v="48397" actId="20577"/>
          <ac:spMkLst>
            <pc:docMk/>
            <pc:sldMk cId="4228216730" sldId="305"/>
            <ac:spMk id="46" creationId="{7EDD0C7C-3CD5-483C-B813-E98FCFD5E43A}"/>
          </ac:spMkLst>
        </pc:spChg>
        <pc:spChg chg="mod">
          <ac:chgData name="Peta M" userId="b0564fb427e4e245" providerId="LiveId" clId="{A62EE8DC-CE0B-474D-BBB6-BD47A264E763}" dt="2017-10-25T22:45:45.555" v="48397" actId="20577"/>
          <ac:spMkLst>
            <pc:docMk/>
            <pc:sldMk cId="4228216730" sldId="305"/>
            <ac:spMk id="47" creationId="{EB1003C5-BCF7-4362-AD26-1DE2A4656969}"/>
          </ac:spMkLst>
        </pc:spChg>
        <pc:spChg chg="mod">
          <ac:chgData name="Peta M" userId="b0564fb427e4e245" providerId="LiveId" clId="{A62EE8DC-CE0B-474D-BBB6-BD47A264E763}" dt="2017-10-25T22:45:45.555" v="48397" actId="20577"/>
          <ac:spMkLst>
            <pc:docMk/>
            <pc:sldMk cId="4228216730" sldId="305"/>
            <ac:spMk id="48" creationId="{39EC481A-1954-4557-8D63-4CB2A06DF4E0}"/>
          </ac:spMkLst>
        </pc:spChg>
        <pc:spChg chg="mod">
          <ac:chgData name="Peta M" userId="b0564fb427e4e245" providerId="LiveId" clId="{A62EE8DC-CE0B-474D-BBB6-BD47A264E763}" dt="2017-10-25T22:45:45.555" v="48397" actId="20577"/>
          <ac:spMkLst>
            <pc:docMk/>
            <pc:sldMk cId="4228216730" sldId="305"/>
            <ac:spMk id="49" creationId="{7140992E-9003-4ADF-A637-4AC9806CAA6E}"/>
          </ac:spMkLst>
        </pc:spChg>
        <pc:spChg chg="mod">
          <ac:chgData name="Peta M" userId="b0564fb427e4e245" providerId="LiveId" clId="{A62EE8DC-CE0B-474D-BBB6-BD47A264E763}" dt="2017-10-25T22:45:45.555" v="48397" actId="20577"/>
          <ac:spMkLst>
            <pc:docMk/>
            <pc:sldMk cId="4228216730" sldId="305"/>
            <ac:spMk id="50" creationId="{58B30B98-AD41-47E1-B922-98DE95351F19}"/>
          </ac:spMkLst>
        </pc:spChg>
      </pc:sldChg>
      <pc:sldChg chg="addSp modSp del">
        <pc:chgData name="Peta M" userId="b0564fb427e4e245" providerId="LiveId" clId="{A62EE8DC-CE0B-474D-BBB6-BD47A264E763}" dt="2017-10-19T20:52:35.599" v="19261" actId="2696"/>
        <pc:sldMkLst>
          <pc:docMk/>
          <pc:sldMk cId="1498225797" sldId="307"/>
        </pc:sldMkLst>
        <pc:spChg chg="add mod">
          <ac:chgData name="Peta M" userId="b0564fb427e4e245" providerId="LiveId" clId="{A62EE8DC-CE0B-474D-BBB6-BD47A264E763}" dt="2017-10-19T13:29:52.426" v="11150" actId="20577"/>
          <ac:spMkLst>
            <pc:docMk/>
            <pc:sldMk cId="1498225797" sldId="307"/>
            <ac:spMk id="5" creationId="{A6ACE197-2102-48D0-9415-615139E4D346}"/>
          </ac:spMkLst>
        </pc:spChg>
      </pc:sldChg>
      <pc:sldChg chg="addSp modSp del ord modTransition">
        <pc:chgData name="Peta M" userId="b0564fb427e4e245" providerId="LiveId" clId="{A62EE8DC-CE0B-474D-BBB6-BD47A264E763}" dt="2017-10-25T22:40:26.789" v="48381" actId="2696"/>
        <pc:sldMkLst>
          <pc:docMk/>
          <pc:sldMk cId="1250602882" sldId="308"/>
        </pc:sldMkLst>
        <pc:spChg chg="mod">
          <ac:chgData name="Peta M" userId="b0564fb427e4e245" providerId="LiveId" clId="{A62EE8DC-CE0B-474D-BBB6-BD47A264E763}" dt="2017-10-22T14:22:43.886" v="45774" actId="20577"/>
          <ac:spMkLst>
            <pc:docMk/>
            <pc:sldMk cId="1250602882" sldId="308"/>
            <ac:spMk id="2" creationId="{7C48720E-5A4A-4ED8-8F1B-1234F2DEED8A}"/>
          </ac:spMkLst>
        </pc:spChg>
        <pc:spChg chg="add mod">
          <ac:chgData name="Peta M" userId="b0564fb427e4e245" providerId="LiveId" clId="{A62EE8DC-CE0B-474D-BBB6-BD47A264E763}" dt="2017-10-19T13:29:52.426" v="11150" actId="20577"/>
          <ac:spMkLst>
            <pc:docMk/>
            <pc:sldMk cId="1250602882" sldId="308"/>
            <ac:spMk id="3" creationId="{74ECFC25-9237-482F-A820-D682253C40FB}"/>
          </ac:spMkLst>
        </pc:spChg>
        <pc:spChg chg="mod">
          <ac:chgData name="Peta M" userId="b0564fb427e4e245" providerId="LiveId" clId="{A62EE8DC-CE0B-474D-BBB6-BD47A264E763}" dt="2017-10-22T14:22:43.886" v="45774" actId="20577"/>
          <ac:spMkLst>
            <pc:docMk/>
            <pc:sldMk cId="1250602882" sldId="308"/>
            <ac:spMk id="6" creationId="{2CE14955-5A35-4873-90E1-1F679DE86EA3}"/>
          </ac:spMkLst>
        </pc:spChg>
        <pc:spChg chg="mod">
          <ac:chgData name="Peta M" userId="b0564fb427e4e245" providerId="LiveId" clId="{A62EE8DC-CE0B-474D-BBB6-BD47A264E763}" dt="2017-10-22T14:22:43.886" v="45774" actId="20577"/>
          <ac:spMkLst>
            <pc:docMk/>
            <pc:sldMk cId="1250602882" sldId="308"/>
            <ac:spMk id="10" creationId="{A406FCFA-4FEC-4C45-8669-8964B3E6EB2F}"/>
          </ac:spMkLst>
        </pc:spChg>
        <pc:spChg chg="mod">
          <ac:chgData name="Peta M" userId="b0564fb427e4e245" providerId="LiveId" clId="{A62EE8DC-CE0B-474D-BBB6-BD47A264E763}" dt="2017-10-22T14:22:43.886" v="45774" actId="20577"/>
          <ac:spMkLst>
            <pc:docMk/>
            <pc:sldMk cId="1250602882" sldId="308"/>
            <ac:spMk id="11" creationId="{CE11AC3B-B333-47EA-BF0A-EEEBBF772E48}"/>
          </ac:spMkLst>
        </pc:spChg>
        <pc:spChg chg="mod">
          <ac:chgData name="Peta M" userId="b0564fb427e4e245" providerId="LiveId" clId="{A62EE8DC-CE0B-474D-BBB6-BD47A264E763}" dt="2017-10-22T14:22:43.886" v="45774" actId="20577"/>
          <ac:spMkLst>
            <pc:docMk/>
            <pc:sldMk cId="1250602882" sldId="308"/>
            <ac:spMk id="13" creationId="{8D4DA399-F303-4960-B892-487DCA8029D9}"/>
          </ac:spMkLst>
        </pc:spChg>
        <pc:spChg chg="mod">
          <ac:chgData name="Peta M" userId="b0564fb427e4e245" providerId="LiveId" clId="{A62EE8DC-CE0B-474D-BBB6-BD47A264E763}" dt="2017-10-22T14:22:43.886" v="45774" actId="20577"/>
          <ac:spMkLst>
            <pc:docMk/>
            <pc:sldMk cId="1250602882" sldId="308"/>
            <ac:spMk id="15" creationId="{30EBE522-ECC2-490C-ADAF-F0730F69DCC7}"/>
          </ac:spMkLst>
        </pc:spChg>
        <pc:spChg chg="mod">
          <ac:chgData name="Peta M" userId="b0564fb427e4e245" providerId="LiveId" clId="{A62EE8DC-CE0B-474D-BBB6-BD47A264E763}" dt="2017-10-22T14:22:43.886" v="45774" actId="20577"/>
          <ac:spMkLst>
            <pc:docMk/>
            <pc:sldMk cId="1250602882" sldId="308"/>
            <ac:spMk id="16" creationId="{8606885F-739C-4E63-89C7-BC2607764021}"/>
          </ac:spMkLst>
        </pc:spChg>
        <pc:spChg chg="mod">
          <ac:chgData name="Peta M" userId="b0564fb427e4e245" providerId="LiveId" clId="{A62EE8DC-CE0B-474D-BBB6-BD47A264E763}" dt="2017-10-22T14:22:43.886" v="45774" actId="20577"/>
          <ac:spMkLst>
            <pc:docMk/>
            <pc:sldMk cId="1250602882" sldId="308"/>
            <ac:spMk id="17" creationId="{DAA310F6-4000-42AD-BB5B-4C8CC0902ED7}"/>
          </ac:spMkLst>
        </pc:spChg>
        <pc:spChg chg="mod">
          <ac:chgData name="Peta M" userId="b0564fb427e4e245" providerId="LiveId" clId="{A62EE8DC-CE0B-474D-BBB6-BD47A264E763}" dt="2017-10-22T14:22:43.886" v="45774" actId="20577"/>
          <ac:spMkLst>
            <pc:docMk/>
            <pc:sldMk cId="1250602882" sldId="308"/>
            <ac:spMk id="18" creationId="{83766ABC-D614-4520-B82E-CC73B70344A3}"/>
          </ac:spMkLst>
        </pc:spChg>
        <pc:spChg chg="mod">
          <ac:chgData name="Peta M" userId="b0564fb427e4e245" providerId="LiveId" clId="{A62EE8DC-CE0B-474D-BBB6-BD47A264E763}" dt="2017-10-22T14:22:43.886" v="45774" actId="20577"/>
          <ac:spMkLst>
            <pc:docMk/>
            <pc:sldMk cId="1250602882" sldId="308"/>
            <ac:spMk id="19" creationId="{D3AEBCB9-BB68-41A5-8107-4B8ACFBB8B02}"/>
          </ac:spMkLst>
        </pc:spChg>
        <pc:spChg chg="mod">
          <ac:chgData name="Peta M" userId="b0564fb427e4e245" providerId="LiveId" clId="{A62EE8DC-CE0B-474D-BBB6-BD47A264E763}" dt="2017-10-22T14:22:43.886" v="45774" actId="20577"/>
          <ac:spMkLst>
            <pc:docMk/>
            <pc:sldMk cId="1250602882" sldId="308"/>
            <ac:spMk id="28" creationId="{144BBAA8-F575-4A99-A447-A6A60EA1E896}"/>
          </ac:spMkLst>
        </pc:spChg>
        <pc:graphicFrameChg chg="mod">
          <ac:chgData name="Peta M" userId="b0564fb427e4e245" providerId="LiveId" clId="{A62EE8DC-CE0B-474D-BBB6-BD47A264E763}" dt="2017-10-22T14:22:43.886" v="45774" actId="20577"/>
          <ac:graphicFrameMkLst>
            <pc:docMk/>
            <pc:sldMk cId="1250602882" sldId="308"/>
            <ac:graphicFrameMk id="7" creationId="{48AEA152-322D-4B39-A44E-1CCD2050DD7B}"/>
          </ac:graphicFrameMkLst>
        </pc:graphicFrameChg>
        <pc:picChg chg="mod">
          <ac:chgData name="Peta M" userId="b0564fb427e4e245" providerId="LiveId" clId="{A62EE8DC-CE0B-474D-BBB6-BD47A264E763}" dt="2017-10-22T14:22:43.886" v="45774" actId="20577"/>
          <ac:picMkLst>
            <pc:docMk/>
            <pc:sldMk cId="1250602882" sldId="308"/>
            <ac:picMk id="20" creationId="{E99E7F44-98B0-4052-9BBD-3B5B4F46EC0C}"/>
          </ac:picMkLst>
        </pc:picChg>
      </pc:sldChg>
      <pc:sldChg chg="addSp delSp modSp mod ord modAnim modNotesTx">
        <pc:chgData name="Peta M" userId="b0564fb427e4e245" providerId="LiveId" clId="{A62EE8DC-CE0B-474D-BBB6-BD47A264E763}" dt="2017-10-25T22:45:45.555" v="48397"/>
        <pc:sldMkLst>
          <pc:docMk/>
          <pc:sldMk cId="2048980533" sldId="309"/>
        </pc:sldMkLst>
        <pc:spChg chg="del mod">
          <ac:chgData name="Peta M" userId="b0564fb427e4e245" providerId="LiveId" clId="{A62EE8DC-CE0B-474D-BBB6-BD47A264E763}" dt="2017-10-19T01:02:19.077" v="21" actId="478"/>
          <ac:spMkLst>
            <pc:docMk/>
            <pc:sldMk cId="2048980533" sldId="309"/>
            <ac:spMk id="2" creationId="{7C48720E-5A4A-4ED8-8F1B-1234F2DEED8A}"/>
          </ac:spMkLst>
        </pc:spChg>
        <pc:spChg chg="add mod">
          <ac:chgData name="Peta M" userId="b0564fb427e4e245" providerId="LiveId" clId="{A62EE8DC-CE0B-474D-BBB6-BD47A264E763}" dt="2017-10-19T13:29:52.426" v="11150" actId="20577"/>
          <ac:spMkLst>
            <pc:docMk/>
            <pc:sldMk cId="2048980533" sldId="309"/>
            <ac:spMk id="2" creationId="{E87EB742-EA06-4FF6-AFDC-976C9637087C}"/>
          </ac:spMkLst>
        </pc:spChg>
        <pc:spChg chg="mod">
          <ac:chgData name="Peta M" userId="b0564fb427e4e245" providerId="LiveId" clId="{A62EE8DC-CE0B-474D-BBB6-BD47A264E763}" dt="2017-10-25T22:45:45.555" v="48397"/>
          <ac:spMkLst>
            <pc:docMk/>
            <pc:sldMk cId="2048980533" sldId="309"/>
            <ac:spMk id="3" creationId="{E1098473-5546-49FF-8FB4-CF3A182538A3}"/>
          </ac:spMkLst>
        </pc:spChg>
        <pc:spChg chg="add del mod">
          <ac:chgData name="Peta M" userId="b0564fb427e4e245" providerId="LiveId" clId="{A62EE8DC-CE0B-474D-BBB6-BD47A264E763}" dt="2017-10-20T14:54:00.009" v="21308" actId="5793"/>
          <ac:spMkLst>
            <pc:docMk/>
            <pc:sldMk cId="2048980533" sldId="309"/>
            <ac:spMk id="4" creationId="{DE91AE95-59EE-4EBB-AC3C-7299EFA4EC54}"/>
          </ac:spMkLst>
        </pc:spChg>
        <pc:spChg chg="add del mod">
          <ac:chgData name="Peta M" userId="b0564fb427e4e245" providerId="LiveId" clId="{A62EE8DC-CE0B-474D-BBB6-BD47A264E763}" dt="2017-10-19T01:02:25.145" v="22" actId="478"/>
          <ac:spMkLst>
            <pc:docMk/>
            <pc:sldMk cId="2048980533" sldId="309"/>
            <ac:spMk id="5" creationId="{A4EAD592-8464-4B59-A4A7-737EF8CEDAAA}"/>
          </ac:spMkLst>
        </pc:spChg>
        <pc:spChg chg="mod">
          <ac:chgData name="Peta M" userId="b0564fb427e4e245" providerId="LiveId" clId="{A62EE8DC-CE0B-474D-BBB6-BD47A264E763}" dt="2017-10-25T22:45:45.555" v="48397"/>
          <ac:spMkLst>
            <pc:docMk/>
            <pc:sldMk cId="2048980533" sldId="309"/>
            <ac:spMk id="6" creationId="{2CE14955-5A35-4873-90E1-1F679DE86EA3}"/>
          </ac:spMkLst>
        </pc:spChg>
        <pc:spChg chg="add del mod">
          <ac:chgData name="Peta M" userId="b0564fb427e4e245" providerId="LiveId" clId="{A62EE8DC-CE0B-474D-BBB6-BD47A264E763}" dt="2017-10-19T01:02:59.638" v="51" actId="478"/>
          <ac:spMkLst>
            <pc:docMk/>
            <pc:sldMk cId="2048980533" sldId="309"/>
            <ac:spMk id="8" creationId="{B45C4785-E4AC-475B-8BAB-77DD36FBA10F}"/>
          </ac:spMkLst>
        </pc:spChg>
        <pc:spChg chg="mod">
          <ac:chgData name="Peta M" userId="b0564fb427e4e245" providerId="LiveId" clId="{A62EE8DC-CE0B-474D-BBB6-BD47A264E763}" dt="2017-10-25T22:45:45.555" v="48397"/>
          <ac:spMkLst>
            <pc:docMk/>
            <pc:sldMk cId="2048980533" sldId="309"/>
            <ac:spMk id="10" creationId="{A406FCFA-4FEC-4C45-8669-8964B3E6EB2F}"/>
          </ac:spMkLst>
        </pc:spChg>
        <pc:spChg chg="mod">
          <ac:chgData name="Peta M" userId="b0564fb427e4e245" providerId="LiveId" clId="{A62EE8DC-CE0B-474D-BBB6-BD47A264E763}" dt="2017-10-25T22:45:45.555" v="48397"/>
          <ac:spMkLst>
            <pc:docMk/>
            <pc:sldMk cId="2048980533" sldId="309"/>
            <ac:spMk id="11" creationId="{CE11AC3B-B333-47EA-BF0A-EEEBBF772E48}"/>
          </ac:spMkLst>
        </pc:spChg>
        <pc:spChg chg="mod">
          <ac:chgData name="Peta M" userId="b0564fb427e4e245" providerId="LiveId" clId="{A62EE8DC-CE0B-474D-BBB6-BD47A264E763}" dt="2017-10-25T22:45:45.555" v="48397"/>
          <ac:spMkLst>
            <pc:docMk/>
            <pc:sldMk cId="2048980533" sldId="309"/>
            <ac:spMk id="13" creationId="{8D4DA399-F303-4960-B892-487DCA8029D9}"/>
          </ac:spMkLst>
        </pc:spChg>
        <pc:spChg chg="mod">
          <ac:chgData name="Peta M" userId="b0564fb427e4e245" providerId="LiveId" clId="{A62EE8DC-CE0B-474D-BBB6-BD47A264E763}" dt="2017-10-25T22:45:45.555" v="48397"/>
          <ac:spMkLst>
            <pc:docMk/>
            <pc:sldMk cId="2048980533" sldId="309"/>
            <ac:spMk id="15" creationId="{30EBE522-ECC2-490C-ADAF-F0730F69DCC7}"/>
          </ac:spMkLst>
        </pc:spChg>
        <pc:spChg chg="mod">
          <ac:chgData name="Peta M" userId="b0564fb427e4e245" providerId="LiveId" clId="{A62EE8DC-CE0B-474D-BBB6-BD47A264E763}" dt="2017-10-25T22:45:45.555" v="48397"/>
          <ac:spMkLst>
            <pc:docMk/>
            <pc:sldMk cId="2048980533" sldId="309"/>
            <ac:spMk id="16" creationId="{8606885F-739C-4E63-89C7-BC2607764021}"/>
          </ac:spMkLst>
        </pc:spChg>
        <pc:spChg chg="mod">
          <ac:chgData name="Peta M" userId="b0564fb427e4e245" providerId="LiveId" clId="{A62EE8DC-CE0B-474D-BBB6-BD47A264E763}" dt="2017-10-25T22:45:45.555" v="48397"/>
          <ac:spMkLst>
            <pc:docMk/>
            <pc:sldMk cId="2048980533" sldId="309"/>
            <ac:spMk id="17" creationId="{DAA310F6-4000-42AD-BB5B-4C8CC0902ED7}"/>
          </ac:spMkLst>
        </pc:spChg>
        <pc:spChg chg="mod">
          <ac:chgData name="Peta M" userId="b0564fb427e4e245" providerId="LiveId" clId="{A62EE8DC-CE0B-474D-BBB6-BD47A264E763}" dt="2017-10-25T22:45:45.555" v="48397"/>
          <ac:spMkLst>
            <pc:docMk/>
            <pc:sldMk cId="2048980533" sldId="309"/>
            <ac:spMk id="18" creationId="{83766ABC-D614-4520-B82E-CC73B70344A3}"/>
          </ac:spMkLst>
        </pc:spChg>
        <pc:spChg chg="mod">
          <ac:chgData name="Peta M" userId="b0564fb427e4e245" providerId="LiveId" clId="{A62EE8DC-CE0B-474D-BBB6-BD47A264E763}" dt="2017-10-25T22:45:45.555" v="48397"/>
          <ac:spMkLst>
            <pc:docMk/>
            <pc:sldMk cId="2048980533" sldId="309"/>
            <ac:spMk id="19" creationId="{D3AEBCB9-BB68-41A5-8107-4B8ACFBB8B02}"/>
          </ac:spMkLst>
        </pc:spChg>
        <pc:spChg chg="mod">
          <ac:chgData name="Peta M" userId="b0564fb427e4e245" providerId="LiveId" clId="{A62EE8DC-CE0B-474D-BBB6-BD47A264E763}" dt="2017-10-25T22:45:45.555" v="48397"/>
          <ac:spMkLst>
            <pc:docMk/>
            <pc:sldMk cId="2048980533" sldId="309"/>
            <ac:spMk id="21" creationId="{EB068360-BA7B-423C-9176-DE5F6AD4D40A}"/>
          </ac:spMkLst>
        </pc:spChg>
        <pc:spChg chg="add mod">
          <ac:chgData name="Peta M" userId="b0564fb427e4e245" providerId="LiveId" clId="{A62EE8DC-CE0B-474D-BBB6-BD47A264E763}" dt="2017-10-25T22:45:45.555" v="48397"/>
          <ac:spMkLst>
            <pc:docMk/>
            <pc:sldMk cId="2048980533" sldId="309"/>
            <ac:spMk id="22" creationId="{76CD52EC-9882-4F96-B888-78EA6F853F7F}"/>
          </ac:spMkLst>
        </pc:spChg>
        <pc:spChg chg="mod">
          <ac:chgData name="Peta M" userId="b0564fb427e4e245" providerId="LiveId" clId="{A62EE8DC-CE0B-474D-BBB6-BD47A264E763}" dt="2017-10-25T22:45:45.555" v="48397"/>
          <ac:spMkLst>
            <pc:docMk/>
            <pc:sldMk cId="2048980533" sldId="309"/>
            <ac:spMk id="28" creationId="{144BBAA8-F575-4A99-A447-A6A60EA1E896}"/>
          </ac:spMkLst>
        </pc:spChg>
        <pc:graphicFrameChg chg="mod">
          <ac:chgData name="Peta M" userId="b0564fb427e4e245" providerId="LiveId" clId="{A62EE8DC-CE0B-474D-BBB6-BD47A264E763}" dt="2017-10-25T22:45:45.555" v="48397"/>
          <ac:graphicFrameMkLst>
            <pc:docMk/>
            <pc:sldMk cId="2048980533" sldId="309"/>
            <ac:graphicFrameMk id="7" creationId="{48AEA152-322D-4B39-A44E-1CCD2050DD7B}"/>
          </ac:graphicFrameMkLst>
        </pc:graphicFrameChg>
        <pc:picChg chg="mod ord">
          <ac:chgData name="Peta M" userId="b0564fb427e4e245" providerId="LiveId" clId="{A62EE8DC-CE0B-474D-BBB6-BD47A264E763}" dt="2017-10-25T22:45:45.555" v="48397"/>
          <ac:picMkLst>
            <pc:docMk/>
            <pc:sldMk cId="2048980533" sldId="309"/>
            <ac:picMk id="20" creationId="{E99E7F44-98B0-4052-9BBD-3B5B4F46EC0C}"/>
          </ac:picMkLst>
        </pc:picChg>
      </pc:sldChg>
      <pc:sldChg chg="addSp modSp del mod ord modTransition">
        <pc:chgData name="Peta M" userId="b0564fb427e4e245" providerId="LiveId" clId="{A62EE8DC-CE0B-474D-BBB6-BD47A264E763}" dt="2017-10-25T22:40:38.061" v="48384" actId="2696"/>
        <pc:sldMkLst>
          <pc:docMk/>
          <pc:sldMk cId="3080186446" sldId="310"/>
        </pc:sldMkLst>
        <pc:spChg chg="mod">
          <ac:chgData name="Peta M" userId="b0564fb427e4e245" providerId="LiveId" clId="{A62EE8DC-CE0B-474D-BBB6-BD47A264E763}" dt="2017-10-22T14:22:43.886" v="45774" actId="20577"/>
          <ac:spMkLst>
            <pc:docMk/>
            <pc:sldMk cId="3080186446" sldId="310"/>
            <ac:spMk id="2" creationId="{7C48720E-5A4A-4ED8-8F1B-1234F2DEED8A}"/>
          </ac:spMkLst>
        </pc:spChg>
        <pc:spChg chg="add mod">
          <ac:chgData name="Peta M" userId="b0564fb427e4e245" providerId="LiveId" clId="{A62EE8DC-CE0B-474D-BBB6-BD47A264E763}" dt="2017-10-19T13:29:52.426" v="11150" actId="20577"/>
          <ac:spMkLst>
            <pc:docMk/>
            <pc:sldMk cId="3080186446" sldId="310"/>
            <ac:spMk id="3" creationId="{F0E22FD9-3D2B-471C-AB07-21016F64F023}"/>
          </ac:spMkLst>
        </pc:spChg>
        <pc:spChg chg="mod">
          <ac:chgData name="Peta M" userId="b0564fb427e4e245" providerId="LiveId" clId="{A62EE8DC-CE0B-474D-BBB6-BD47A264E763}" dt="2017-10-22T14:22:43.886" v="45774" actId="20577"/>
          <ac:spMkLst>
            <pc:docMk/>
            <pc:sldMk cId="3080186446" sldId="310"/>
            <ac:spMk id="4" creationId="{06DA9392-9296-423B-A3CB-1B9D7EADDCEF}"/>
          </ac:spMkLst>
        </pc:spChg>
        <pc:spChg chg="mod">
          <ac:chgData name="Peta M" userId="b0564fb427e4e245" providerId="LiveId" clId="{A62EE8DC-CE0B-474D-BBB6-BD47A264E763}" dt="2017-10-22T14:22:43.886" v="45774" actId="20577"/>
          <ac:spMkLst>
            <pc:docMk/>
            <pc:sldMk cId="3080186446" sldId="310"/>
            <ac:spMk id="6" creationId="{2CE14955-5A35-4873-90E1-1F679DE86EA3}"/>
          </ac:spMkLst>
        </pc:spChg>
        <pc:spChg chg="mod">
          <ac:chgData name="Peta M" userId="b0564fb427e4e245" providerId="LiveId" clId="{A62EE8DC-CE0B-474D-BBB6-BD47A264E763}" dt="2017-10-22T14:22:43.886" v="45774" actId="20577"/>
          <ac:spMkLst>
            <pc:docMk/>
            <pc:sldMk cId="3080186446" sldId="310"/>
            <ac:spMk id="10" creationId="{A406FCFA-4FEC-4C45-8669-8964B3E6EB2F}"/>
          </ac:spMkLst>
        </pc:spChg>
        <pc:spChg chg="mod">
          <ac:chgData name="Peta M" userId="b0564fb427e4e245" providerId="LiveId" clId="{A62EE8DC-CE0B-474D-BBB6-BD47A264E763}" dt="2017-10-22T14:22:43.886" v="45774" actId="20577"/>
          <ac:spMkLst>
            <pc:docMk/>
            <pc:sldMk cId="3080186446" sldId="310"/>
            <ac:spMk id="11" creationId="{CE11AC3B-B333-47EA-BF0A-EEEBBF772E48}"/>
          </ac:spMkLst>
        </pc:spChg>
        <pc:spChg chg="mod">
          <ac:chgData name="Peta M" userId="b0564fb427e4e245" providerId="LiveId" clId="{A62EE8DC-CE0B-474D-BBB6-BD47A264E763}" dt="2017-10-22T14:22:43.886" v="45774" actId="20577"/>
          <ac:spMkLst>
            <pc:docMk/>
            <pc:sldMk cId="3080186446" sldId="310"/>
            <ac:spMk id="13" creationId="{8D4DA399-F303-4960-B892-487DCA8029D9}"/>
          </ac:spMkLst>
        </pc:spChg>
        <pc:spChg chg="mod">
          <ac:chgData name="Peta M" userId="b0564fb427e4e245" providerId="LiveId" clId="{A62EE8DC-CE0B-474D-BBB6-BD47A264E763}" dt="2017-10-22T14:22:43.886" v="45774" actId="20577"/>
          <ac:spMkLst>
            <pc:docMk/>
            <pc:sldMk cId="3080186446" sldId="310"/>
            <ac:spMk id="15" creationId="{30EBE522-ECC2-490C-ADAF-F0730F69DCC7}"/>
          </ac:spMkLst>
        </pc:spChg>
        <pc:spChg chg="mod">
          <ac:chgData name="Peta M" userId="b0564fb427e4e245" providerId="LiveId" clId="{A62EE8DC-CE0B-474D-BBB6-BD47A264E763}" dt="2017-10-22T14:22:43.886" v="45774" actId="20577"/>
          <ac:spMkLst>
            <pc:docMk/>
            <pc:sldMk cId="3080186446" sldId="310"/>
            <ac:spMk id="16" creationId="{8606885F-739C-4E63-89C7-BC2607764021}"/>
          </ac:spMkLst>
        </pc:spChg>
        <pc:spChg chg="mod">
          <ac:chgData name="Peta M" userId="b0564fb427e4e245" providerId="LiveId" clId="{A62EE8DC-CE0B-474D-BBB6-BD47A264E763}" dt="2017-10-22T14:22:43.886" v="45774" actId="20577"/>
          <ac:spMkLst>
            <pc:docMk/>
            <pc:sldMk cId="3080186446" sldId="310"/>
            <ac:spMk id="17" creationId="{DAA310F6-4000-42AD-BB5B-4C8CC0902ED7}"/>
          </ac:spMkLst>
        </pc:spChg>
        <pc:spChg chg="mod">
          <ac:chgData name="Peta M" userId="b0564fb427e4e245" providerId="LiveId" clId="{A62EE8DC-CE0B-474D-BBB6-BD47A264E763}" dt="2017-10-22T14:22:43.886" v="45774" actId="20577"/>
          <ac:spMkLst>
            <pc:docMk/>
            <pc:sldMk cId="3080186446" sldId="310"/>
            <ac:spMk id="18" creationId="{83766ABC-D614-4520-B82E-CC73B70344A3}"/>
          </ac:spMkLst>
        </pc:spChg>
        <pc:spChg chg="mod">
          <ac:chgData name="Peta M" userId="b0564fb427e4e245" providerId="LiveId" clId="{A62EE8DC-CE0B-474D-BBB6-BD47A264E763}" dt="2017-10-22T14:22:43.886" v="45774" actId="20577"/>
          <ac:spMkLst>
            <pc:docMk/>
            <pc:sldMk cId="3080186446" sldId="310"/>
            <ac:spMk id="19" creationId="{D3AEBCB9-BB68-41A5-8107-4B8ACFBB8B02}"/>
          </ac:spMkLst>
        </pc:spChg>
        <pc:spChg chg="mod">
          <ac:chgData name="Peta M" userId="b0564fb427e4e245" providerId="LiveId" clId="{A62EE8DC-CE0B-474D-BBB6-BD47A264E763}" dt="2017-10-22T14:22:43.886" v="45774" actId="20577"/>
          <ac:spMkLst>
            <pc:docMk/>
            <pc:sldMk cId="3080186446" sldId="310"/>
            <ac:spMk id="24" creationId="{B08F6C94-10DD-4294-9330-90B4CC4CD2F8}"/>
          </ac:spMkLst>
        </pc:spChg>
        <pc:spChg chg="mod">
          <ac:chgData name="Peta M" userId="b0564fb427e4e245" providerId="LiveId" clId="{A62EE8DC-CE0B-474D-BBB6-BD47A264E763}" dt="2017-10-22T14:22:43.886" v="45774" actId="20577"/>
          <ac:spMkLst>
            <pc:docMk/>
            <pc:sldMk cId="3080186446" sldId="310"/>
            <ac:spMk id="25" creationId="{862DA528-A0B2-4345-99A3-A0EA10305E0D}"/>
          </ac:spMkLst>
        </pc:spChg>
        <pc:spChg chg="mod">
          <ac:chgData name="Peta M" userId="b0564fb427e4e245" providerId="LiveId" clId="{A62EE8DC-CE0B-474D-BBB6-BD47A264E763}" dt="2017-10-22T14:22:43.886" v="45774" actId="20577"/>
          <ac:spMkLst>
            <pc:docMk/>
            <pc:sldMk cId="3080186446" sldId="310"/>
            <ac:spMk id="26" creationId="{54775ADB-AFAB-4841-AB79-1A2E97865114}"/>
          </ac:spMkLst>
        </pc:spChg>
        <pc:graphicFrameChg chg="mod">
          <ac:chgData name="Peta M" userId="b0564fb427e4e245" providerId="LiveId" clId="{A62EE8DC-CE0B-474D-BBB6-BD47A264E763}" dt="2017-10-22T14:22:43.886" v="45774" actId="20577"/>
          <ac:graphicFrameMkLst>
            <pc:docMk/>
            <pc:sldMk cId="3080186446" sldId="310"/>
            <ac:graphicFrameMk id="7" creationId="{48AEA152-322D-4B39-A44E-1CCD2050DD7B}"/>
          </ac:graphicFrameMkLst>
        </pc:graphicFrameChg>
        <pc:graphicFrameChg chg="mod">
          <ac:chgData name="Peta M" userId="b0564fb427e4e245" providerId="LiveId" clId="{A62EE8DC-CE0B-474D-BBB6-BD47A264E763}" dt="2017-10-22T14:22:43.886" v="45774" actId="20577"/>
          <ac:graphicFrameMkLst>
            <pc:docMk/>
            <pc:sldMk cId="3080186446" sldId="310"/>
            <ac:graphicFrameMk id="22" creationId="{71C15FB0-B62F-4DB9-B796-02BF6ED19207}"/>
          </ac:graphicFrameMkLst>
        </pc:graphicFrameChg>
      </pc:sldChg>
      <pc:sldChg chg="addSp delSp modSp ord modTransition delAnim modAnim modNotesTx">
        <pc:chgData name="Peta M" userId="b0564fb427e4e245" providerId="LiveId" clId="{A62EE8DC-CE0B-474D-BBB6-BD47A264E763}" dt="2017-10-26T20:43:59.664" v="58107"/>
        <pc:sldMkLst>
          <pc:docMk/>
          <pc:sldMk cId="2046949966" sldId="311"/>
        </pc:sldMkLst>
        <pc:spChg chg="add mod">
          <ac:chgData name="Peta M" userId="b0564fb427e4e245" providerId="LiveId" clId="{A62EE8DC-CE0B-474D-BBB6-BD47A264E763}" dt="2017-10-19T13:29:52.426" v="11150" actId="20577"/>
          <ac:spMkLst>
            <pc:docMk/>
            <pc:sldMk cId="2046949966" sldId="311"/>
            <ac:spMk id="2" creationId="{86D76480-6522-433F-9847-959408D08A04}"/>
          </ac:spMkLst>
        </pc:spChg>
        <pc:spChg chg="add del mod">
          <ac:chgData name="Peta M" userId="b0564fb427e4e245" providerId="LiveId" clId="{A62EE8DC-CE0B-474D-BBB6-BD47A264E763}" dt="2017-10-26T15:10:54.647" v="49471" actId="478"/>
          <ac:spMkLst>
            <pc:docMk/>
            <pc:sldMk cId="2046949966" sldId="311"/>
            <ac:spMk id="3" creationId="{2C92BF0C-E013-4474-B2F4-80B701A155D7}"/>
          </ac:spMkLst>
        </pc:spChg>
        <pc:spChg chg="mod ord">
          <ac:chgData name="Peta M" userId="b0564fb427e4e245" providerId="LiveId" clId="{A62EE8DC-CE0B-474D-BBB6-BD47A264E763}" dt="2017-10-26T15:09:11.380" v="49452" actId="167"/>
          <ac:spMkLst>
            <pc:docMk/>
            <pc:sldMk cId="2046949966" sldId="311"/>
            <ac:spMk id="8" creationId="{636EA9A7-0353-496F-8C18-13E4F0D631C1}"/>
          </ac:spMkLst>
        </pc:spChg>
        <pc:spChg chg="mod">
          <ac:chgData name="Peta M" userId="b0564fb427e4e245" providerId="LiveId" clId="{A62EE8DC-CE0B-474D-BBB6-BD47A264E763}" dt="2017-10-25T22:45:45.555" v="48397" actId="20577"/>
          <ac:spMkLst>
            <pc:docMk/>
            <pc:sldMk cId="2046949966" sldId="311"/>
            <ac:spMk id="19" creationId="{A6941478-8A7D-4C4C-BEDE-3F41AB36FC61}"/>
          </ac:spMkLst>
        </pc:spChg>
        <pc:spChg chg="mod">
          <ac:chgData name="Peta M" userId="b0564fb427e4e245" providerId="LiveId" clId="{A62EE8DC-CE0B-474D-BBB6-BD47A264E763}" dt="2017-10-25T22:45:45.555" v="48397" actId="20577"/>
          <ac:spMkLst>
            <pc:docMk/>
            <pc:sldMk cId="2046949966" sldId="311"/>
            <ac:spMk id="20" creationId="{6968FBA0-9BAB-40D9-BAC4-79DB0EB4A47B}"/>
          </ac:spMkLst>
        </pc:spChg>
        <pc:spChg chg="mod">
          <ac:chgData name="Peta M" userId="b0564fb427e4e245" providerId="LiveId" clId="{A62EE8DC-CE0B-474D-BBB6-BD47A264E763}" dt="2017-10-25T22:45:45.555" v="48397" actId="20577"/>
          <ac:spMkLst>
            <pc:docMk/>
            <pc:sldMk cId="2046949966" sldId="311"/>
            <ac:spMk id="21" creationId="{F9A34266-6F30-46F6-A89A-83FF9E05ADDC}"/>
          </ac:spMkLst>
        </pc:spChg>
        <pc:spChg chg="mod">
          <ac:chgData name="Peta M" userId="b0564fb427e4e245" providerId="LiveId" clId="{A62EE8DC-CE0B-474D-BBB6-BD47A264E763}" dt="2017-10-25T22:45:45.555" v="48397" actId="20577"/>
          <ac:spMkLst>
            <pc:docMk/>
            <pc:sldMk cId="2046949966" sldId="311"/>
            <ac:spMk id="22" creationId="{2A19DBAD-941F-422B-B81A-E1745BB6E9A4}"/>
          </ac:spMkLst>
        </pc:spChg>
        <pc:spChg chg="mod">
          <ac:chgData name="Peta M" userId="b0564fb427e4e245" providerId="LiveId" clId="{A62EE8DC-CE0B-474D-BBB6-BD47A264E763}" dt="2017-10-25T22:45:45.555" v="48397" actId="20577"/>
          <ac:spMkLst>
            <pc:docMk/>
            <pc:sldMk cId="2046949966" sldId="311"/>
            <ac:spMk id="23" creationId="{35B4D87E-BEAD-409F-8A50-A8FE5737F77E}"/>
          </ac:spMkLst>
        </pc:spChg>
        <pc:spChg chg="mod">
          <ac:chgData name="Peta M" userId="b0564fb427e4e245" providerId="LiveId" clId="{A62EE8DC-CE0B-474D-BBB6-BD47A264E763}" dt="2017-10-25T22:45:45.555" v="48397" actId="20577"/>
          <ac:spMkLst>
            <pc:docMk/>
            <pc:sldMk cId="2046949966" sldId="311"/>
            <ac:spMk id="24" creationId="{12D629D1-47E8-46D6-BAE6-C34544F8BF8F}"/>
          </ac:spMkLst>
        </pc:spChg>
        <pc:spChg chg="mod">
          <ac:chgData name="Peta M" userId="b0564fb427e4e245" providerId="LiveId" clId="{A62EE8DC-CE0B-474D-BBB6-BD47A264E763}" dt="2017-10-25T22:45:45.555" v="48397" actId="20577"/>
          <ac:spMkLst>
            <pc:docMk/>
            <pc:sldMk cId="2046949966" sldId="311"/>
            <ac:spMk id="28" creationId="{67282C0E-5172-4040-B171-4745012D9F73}"/>
          </ac:spMkLst>
        </pc:spChg>
        <pc:spChg chg="mod">
          <ac:chgData name="Peta M" userId="b0564fb427e4e245" providerId="LiveId" clId="{A62EE8DC-CE0B-474D-BBB6-BD47A264E763}" dt="2017-10-25T22:45:45.555" v="48397" actId="20577"/>
          <ac:spMkLst>
            <pc:docMk/>
            <pc:sldMk cId="2046949966" sldId="311"/>
            <ac:spMk id="29" creationId="{72F42AE3-519F-4380-9F69-1F5D91F1AEBC}"/>
          </ac:spMkLst>
        </pc:spChg>
        <pc:spChg chg="add mod">
          <ac:chgData name="Peta M" userId="b0564fb427e4e245" providerId="LiveId" clId="{A62EE8DC-CE0B-474D-BBB6-BD47A264E763}" dt="2017-10-26T15:11:01.106" v="49485" actId="313"/>
          <ac:spMkLst>
            <pc:docMk/>
            <pc:sldMk cId="2046949966" sldId="311"/>
            <ac:spMk id="31" creationId="{B4B1817E-ECD6-4FEE-983E-7647CE45B1CE}"/>
          </ac:spMkLst>
        </pc:spChg>
        <pc:spChg chg="mod ord">
          <ac:chgData name="Peta M" userId="b0564fb427e4e245" providerId="LiveId" clId="{A62EE8DC-CE0B-474D-BBB6-BD47A264E763}" dt="2017-10-26T15:09:15.397" v="49453" actId="20577"/>
          <ac:spMkLst>
            <pc:docMk/>
            <pc:sldMk cId="2046949966" sldId="311"/>
            <ac:spMk id="32" creationId="{18B3188D-2796-4294-ABFE-80CC72E55E59}"/>
          </ac:spMkLst>
        </pc:spChg>
        <pc:spChg chg="mod">
          <ac:chgData name="Peta M" userId="b0564fb427e4e245" providerId="LiveId" clId="{A62EE8DC-CE0B-474D-BBB6-BD47A264E763}" dt="2017-10-26T17:31:56.620" v="53774" actId="20577"/>
          <ac:spMkLst>
            <pc:docMk/>
            <pc:sldMk cId="2046949966" sldId="311"/>
            <ac:spMk id="33" creationId="{F4855834-972D-4010-862D-F83BA337BC76}"/>
          </ac:spMkLst>
        </pc:spChg>
        <pc:spChg chg="mod">
          <ac:chgData name="Peta M" userId="b0564fb427e4e245" providerId="LiveId" clId="{A62EE8DC-CE0B-474D-BBB6-BD47A264E763}" dt="2017-10-26T17:32:00.390" v="53775" actId="20577"/>
          <ac:spMkLst>
            <pc:docMk/>
            <pc:sldMk cId="2046949966" sldId="311"/>
            <ac:spMk id="34" creationId="{88192304-5627-47BD-B69A-5CE761F9FA6D}"/>
          </ac:spMkLst>
        </pc:spChg>
        <pc:spChg chg="mod">
          <ac:chgData name="Peta M" userId="b0564fb427e4e245" providerId="LiveId" clId="{A62EE8DC-CE0B-474D-BBB6-BD47A264E763}" dt="2017-10-26T17:32:07.227" v="53777" actId="20577"/>
          <ac:spMkLst>
            <pc:docMk/>
            <pc:sldMk cId="2046949966" sldId="311"/>
            <ac:spMk id="35" creationId="{3BE5AFB4-6EB8-4EF6-B554-1DEF10F654FD}"/>
          </ac:spMkLst>
        </pc:spChg>
        <pc:spChg chg="mod">
          <ac:chgData name="Peta M" userId="b0564fb427e4e245" providerId="LiveId" clId="{A62EE8DC-CE0B-474D-BBB6-BD47A264E763}" dt="2017-10-26T17:32:09.980" v="53778" actId="20577"/>
          <ac:spMkLst>
            <pc:docMk/>
            <pc:sldMk cId="2046949966" sldId="311"/>
            <ac:spMk id="36" creationId="{2505D679-61D3-4C28-9329-08AF71CDAE76}"/>
          </ac:spMkLst>
        </pc:spChg>
        <pc:spChg chg="mod">
          <ac:chgData name="Peta M" userId="b0564fb427e4e245" providerId="LiveId" clId="{A62EE8DC-CE0B-474D-BBB6-BD47A264E763}" dt="2017-10-26T17:32:27.108" v="53781" actId="20577"/>
          <ac:spMkLst>
            <pc:docMk/>
            <pc:sldMk cId="2046949966" sldId="311"/>
            <ac:spMk id="37" creationId="{E4564B56-EDDB-4096-A1C2-5D5ECC4142A9}"/>
          </ac:spMkLst>
        </pc:spChg>
        <pc:spChg chg="mod">
          <ac:chgData name="Peta M" userId="b0564fb427e4e245" providerId="LiveId" clId="{A62EE8DC-CE0B-474D-BBB6-BD47A264E763}" dt="2017-10-26T17:32:24.558" v="53780" actId="20577"/>
          <ac:spMkLst>
            <pc:docMk/>
            <pc:sldMk cId="2046949966" sldId="311"/>
            <ac:spMk id="38" creationId="{34801A09-A685-4283-A7AC-270B2C8B2DCC}"/>
          </ac:spMkLst>
        </pc:spChg>
        <pc:spChg chg="mod">
          <ac:chgData name="Peta M" userId="b0564fb427e4e245" providerId="LiveId" clId="{A62EE8DC-CE0B-474D-BBB6-BD47A264E763}" dt="2017-10-26T17:32:13.629" v="53779" actId="20577"/>
          <ac:spMkLst>
            <pc:docMk/>
            <pc:sldMk cId="2046949966" sldId="311"/>
            <ac:spMk id="39" creationId="{9428AD41-7242-48B6-8C21-037460326A18}"/>
          </ac:spMkLst>
        </pc:spChg>
        <pc:spChg chg="mod">
          <ac:chgData name="Peta M" userId="b0564fb427e4e245" providerId="LiveId" clId="{A62EE8DC-CE0B-474D-BBB6-BD47A264E763}" dt="2017-10-26T17:32:02.822" v="53776" actId="20577"/>
          <ac:spMkLst>
            <pc:docMk/>
            <pc:sldMk cId="2046949966" sldId="311"/>
            <ac:spMk id="40" creationId="{2E5CE465-6F02-43CF-8871-3EF20DF6FA97}"/>
          </ac:spMkLst>
        </pc:spChg>
        <pc:picChg chg="add del mod">
          <ac:chgData name="Peta M" userId="b0564fb427e4e245" providerId="LiveId" clId="{A62EE8DC-CE0B-474D-BBB6-BD47A264E763}" dt="2017-10-20T19:47:37.156" v="31951" actId="1076"/>
          <ac:picMkLst>
            <pc:docMk/>
            <pc:sldMk cId="2046949966" sldId="311"/>
            <ac:picMk id="31" creationId="{55660788-063A-4909-855A-B98CED3C0A24}"/>
          </ac:picMkLst>
        </pc:picChg>
        <pc:cxnChg chg="mod">
          <ac:chgData name="Peta M" userId="b0564fb427e4e245" providerId="LiveId" clId="{A62EE8DC-CE0B-474D-BBB6-BD47A264E763}" dt="2017-10-25T22:45:45.555" v="48397" actId="20577"/>
          <ac:cxnSpMkLst>
            <pc:docMk/>
            <pc:sldMk cId="2046949966" sldId="311"/>
            <ac:cxnSpMk id="12" creationId="{381B63A1-4259-482F-BAB1-A7F07A191A23}"/>
          </ac:cxnSpMkLst>
        </pc:cxnChg>
        <pc:cxnChg chg="mod">
          <ac:chgData name="Peta M" userId="b0564fb427e4e245" providerId="LiveId" clId="{A62EE8DC-CE0B-474D-BBB6-BD47A264E763}" dt="2017-10-25T22:45:45.555" v="48397" actId="20577"/>
          <ac:cxnSpMkLst>
            <pc:docMk/>
            <pc:sldMk cId="2046949966" sldId="311"/>
            <ac:cxnSpMk id="13" creationId="{BB8E9E34-83F6-4006-8CFE-834DB62D5FD3}"/>
          </ac:cxnSpMkLst>
        </pc:cxnChg>
        <pc:cxnChg chg="mod">
          <ac:chgData name="Peta M" userId="b0564fb427e4e245" providerId="LiveId" clId="{A62EE8DC-CE0B-474D-BBB6-BD47A264E763}" dt="2017-10-25T22:45:45.555" v="48397" actId="20577"/>
          <ac:cxnSpMkLst>
            <pc:docMk/>
            <pc:sldMk cId="2046949966" sldId="311"/>
            <ac:cxnSpMk id="16" creationId="{40D890DE-7028-4F6B-92BE-70CCC971F167}"/>
          </ac:cxnSpMkLst>
        </pc:cxnChg>
        <pc:cxnChg chg="mod">
          <ac:chgData name="Peta M" userId="b0564fb427e4e245" providerId="LiveId" clId="{A62EE8DC-CE0B-474D-BBB6-BD47A264E763}" dt="2017-10-25T22:45:45.555" v="48397" actId="20577"/>
          <ac:cxnSpMkLst>
            <pc:docMk/>
            <pc:sldMk cId="2046949966" sldId="311"/>
            <ac:cxnSpMk id="17" creationId="{2B8BA7AB-AAA2-4FE3-9DDC-A483A0D7DDD6}"/>
          </ac:cxnSpMkLst>
        </pc:cxnChg>
        <pc:cxnChg chg="mod">
          <ac:chgData name="Peta M" userId="b0564fb427e4e245" providerId="LiveId" clId="{A62EE8DC-CE0B-474D-BBB6-BD47A264E763}" dt="2017-10-25T22:45:45.555" v="48397" actId="20577"/>
          <ac:cxnSpMkLst>
            <pc:docMk/>
            <pc:sldMk cId="2046949966" sldId="311"/>
            <ac:cxnSpMk id="27" creationId="{137D96D9-9B94-429E-8D3D-A00685D69529}"/>
          </ac:cxnSpMkLst>
        </pc:cxnChg>
        <pc:cxnChg chg="mod">
          <ac:chgData name="Peta M" userId="b0564fb427e4e245" providerId="LiveId" clId="{A62EE8DC-CE0B-474D-BBB6-BD47A264E763}" dt="2017-10-25T22:45:45.555" v="48397" actId="20577"/>
          <ac:cxnSpMkLst>
            <pc:docMk/>
            <pc:sldMk cId="2046949966" sldId="311"/>
            <ac:cxnSpMk id="30" creationId="{847B65BB-8A72-4FE4-AA93-4905B9D403D8}"/>
          </ac:cxnSpMkLst>
        </pc:cxnChg>
      </pc:sldChg>
      <pc:sldChg chg="addSp delSp modSp del ord modTransition delAnim modNotesTx">
        <pc:chgData name="Peta M" userId="b0564fb427e4e245" providerId="LiveId" clId="{A62EE8DC-CE0B-474D-BBB6-BD47A264E763}" dt="2017-10-20T20:08:06.340" v="32262" actId="2696"/>
        <pc:sldMkLst>
          <pc:docMk/>
          <pc:sldMk cId="1245304238" sldId="312"/>
        </pc:sldMkLst>
        <pc:spChg chg="add mod">
          <ac:chgData name="Peta M" userId="b0564fb427e4e245" providerId="LiveId" clId="{A62EE8DC-CE0B-474D-BBB6-BD47A264E763}" dt="2017-10-19T13:29:52.426" v="11150" actId="20577"/>
          <ac:spMkLst>
            <pc:docMk/>
            <pc:sldMk cId="1245304238" sldId="312"/>
            <ac:spMk id="2" creationId="{5C1489A1-C4C8-4B48-97F5-7C7A0625E701}"/>
          </ac:spMkLst>
        </pc:spChg>
        <pc:spChg chg="del">
          <ac:chgData name="Peta M" userId="b0564fb427e4e245" providerId="LiveId" clId="{A62EE8DC-CE0B-474D-BBB6-BD47A264E763}" dt="2017-10-20T18:25:57.533" v="30339" actId="478"/>
          <ac:spMkLst>
            <pc:docMk/>
            <pc:sldMk cId="1245304238" sldId="312"/>
            <ac:spMk id="11" creationId="{F8989942-130C-4AEB-BC33-0FD14308681D}"/>
          </ac:spMkLst>
        </pc:spChg>
        <pc:spChg chg="del mod">
          <ac:chgData name="Peta M" userId="b0564fb427e4e245" providerId="LiveId" clId="{A62EE8DC-CE0B-474D-BBB6-BD47A264E763}" dt="2017-10-20T18:26:00.747" v="30341" actId="478"/>
          <ac:spMkLst>
            <pc:docMk/>
            <pc:sldMk cId="1245304238" sldId="312"/>
            <ac:spMk id="14" creationId="{36729E07-B1FD-464B-999A-94E5220E1E5E}"/>
          </ac:spMkLst>
        </pc:spChg>
        <pc:spChg chg="mod">
          <ac:chgData name="Peta M" userId="b0564fb427e4e245" providerId="LiveId" clId="{A62EE8DC-CE0B-474D-BBB6-BD47A264E763}" dt="2017-10-20T18:26:41.350" v="30347" actId="255"/>
          <ac:spMkLst>
            <pc:docMk/>
            <pc:sldMk cId="1245304238" sldId="312"/>
            <ac:spMk id="19" creationId="{A6941478-8A7D-4C4C-BEDE-3F41AB36FC61}"/>
          </ac:spMkLst>
        </pc:spChg>
        <pc:spChg chg="mod">
          <ac:chgData name="Peta M" userId="b0564fb427e4e245" providerId="LiveId" clId="{A62EE8DC-CE0B-474D-BBB6-BD47A264E763}" dt="2017-10-20T18:26:41.350" v="30347" actId="255"/>
          <ac:spMkLst>
            <pc:docMk/>
            <pc:sldMk cId="1245304238" sldId="312"/>
            <ac:spMk id="20" creationId="{6968FBA0-9BAB-40D9-BAC4-79DB0EB4A47B}"/>
          </ac:spMkLst>
        </pc:spChg>
        <pc:spChg chg="mod">
          <ac:chgData name="Peta M" userId="b0564fb427e4e245" providerId="LiveId" clId="{A62EE8DC-CE0B-474D-BBB6-BD47A264E763}" dt="2017-10-20T18:26:41.350" v="30347" actId="255"/>
          <ac:spMkLst>
            <pc:docMk/>
            <pc:sldMk cId="1245304238" sldId="312"/>
            <ac:spMk id="21" creationId="{F9A34266-6F30-46F6-A89A-83FF9E05ADDC}"/>
          </ac:spMkLst>
        </pc:spChg>
        <pc:spChg chg="mod">
          <ac:chgData name="Peta M" userId="b0564fb427e4e245" providerId="LiveId" clId="{A62EE8DC-CE0B-474D-BBB6-BD47A264E763}" dt="2017-10-20T18:26:41.350" v="30347" actId="255"/>
          <ac:spMkLst>
            <pc:docMk/>
            <pc:sldMk cId="1245304238" sldId="312"/>
            <ac:spMk id="22" creationId="{2A19DBAD-941F-422B-B81A-E1745BB6E9A4}"/>
          </ac:spMkLst>
        </pc:spChg>
        <pc:spChg chg="mod">
          <ac:chgData name="Peta M" userId="b0564fb427e4e245" providerId="LiveId" clId="{A62EE8DC-CE0B-474D-BBB6-BD47A264E763}" dt="2017-10-20T18:26:22.225" v="30345" actId="255"/>
          <ac:spMkLst>
            <pc:docMk/>
            <pc:sldMk cId="1245304238" sldId="312"/>
            <ac:spMk id="23" creationId="{35B4D87E-BEAD-409F-8A50-A8FE5737F77E}"/>
          </ac:spMkLst>
        </pc:spChg>
        <pc:spChg chg="mod">
          <ac:chgData name="Peta M" userId="b0564fb427e4e245" providerId="LiveId" clId="{A62EE8DC-CE0B-474D-BBB6-BD47A264E763}" dt="2017-10-20T18:26:22.225" v="30345" actId="255"/>
          <ac:spMkLst>
            <pc:docMk/>
            <pc:sldMk cId="1245304238" sldId="312"/>
            <ac:spMk id="24" creationId="{12D629D1-47E8-46D6-BAE6-C34544F8BF8F}"/>
          </ac:spMkLst>
        </pc:spChg>
        <pc:spChg chg="del">
          <ac:chgData name="Peta M" userId="b0564fb427e4e245" providerId="LiveId" clId="{A62EE8DC-CE0B-474D-BBB6-BD47A264E763}" dt="2017-10-20T18:26:04.239" v="30343" actId="478"/>
          <ac:spMkLst>
            <pc:docMk/>
            <pc:sldMk cId="1245304238" sldId="312"/>
            <ac:spMk id="42" creationId="{57C048BD-A581-49B4-9D01-FD01EAA594D8}"/>
          </ac:spMkLst>
        </pc:spChg>
        <pc:spChg chg="del">
          <ac:chgData name="Peta M" userId="b0564fb427e4e245" providerId="LiveId" clId="{A62EE8DC-CE0B-474D-BBB6-BD47A264E763}" dt="2017-10-20T18:26:02.914" v="30342" actId="478"/>
          <ac:spMkLst>
            <pc:docMk/>
            <pc:sldMk cId="1245304238" sldId="312"/>
            <ac:spMk id="43" creationId="{457C487F-4B30-4612-A050-85F77339F19E}"/>
          </ac:spMkLst>
        </pc:spChg>
        <pc:picChg chg="mod">
          <ac:chgData name="Peta M" userId="b0564fb427e4e245" providerId="LiveId" clId="{A62EE8DC-CE0B-474D-BBB6-BD47A264E763}" dt="2017-10-20T18:27:09.073" v="30348" actId="1076"/>
          <ac:picMkLst>
            <pc:docMk/>
            <pc:sldMk cId="1245304238" sldId="312"/>
            <ac:picMk id="41" creationId="{04CFB301-35D5-486A-91C7-0AAB3B944CFC}"/>
          </ac:picMkLst>
        </pc:picChg>
      </pc:sldChg>
      <pc:sldChg chg="addSp modSp del ord modTransition">
        <pc:chgData name="Peta M" userId="b0564fb427e4e245" providerId="LiveId" clId="{A62EE8DC-CE0B-474D-BBB6-BD47A264E763}" dt="2017-10-25T22:40:42.848" v="48387" actId="2696"/>
        <pc:sldMkLst>
          <pc:docMk/>
          <pc:sldMk cId="2850824061" sldId="313"/>
        </pc:sldMkLst>
        <pc:spChg chg="mod">
          <ac:chgData name="Peta M" userId="b0564fb427e4e245" providerId="LiveId" clId="{A62EE8DC-CE0B-474D-BBB6-BD47A264E763}" dt="2017-10-22T14:22:43.886" v="45774" actId="20577"/>
          <ac:spMkLst>
            <pc:docMk/>
            <pc:sldMk cId="2850824061" sldId="313"/>
            <ac:spMk id="2" creationId="{783F7351-0F1A-4463-8B88-4C6CD227F915}"/>
          </ac:spMkLst>
        </pc:spChg>
        <pc:spChg chg="mod">
          <ac:chgData name="Peta M" userId="b0564fb427e4e245" providerId="LiveId" clId="{A62EE8DC-CE0B-474D-BBB6-BD47A264E763}" dt="2017-10-22T14:22:43.886" v="45774" actId="20577"/>
          <ac:spMkLst>
            <pc:docMk/>
            <pc:sldMk cId="2850824061" sldId="313"/>
            <ac:spMk id="3" creationId="{60A44A21-EE7E-4E7B-BA26-BAFA98B10E92}"/>
          </ac:spMkLst>
        </pc:spChg>
        <pc:spChg chg="add mod">
          <ac:chgData name="Peta M" userId="b0564fb427e4e245" providerId="LiveId" clId="{A62EE8DC-CE0B-474D-BBB6-BD47A264E763}" dt="2017-10-19T13:29:52.426" v="11150" actId="20577"/>
          <ac:spMkLst>
            <pc:docMk/>
            <pc:sldMk cId="2850824061" sldId="313"/>
            <ac:spMk id="4" creationId="{D30C131B-6907-43E0-A5DD-B0BD3A4B0B69}"/>
          </ac:spMkLst>
        </pc:spChg>
        <pc:spChg chg="mod">
          <ac:chgData name="Peta M" userId="b0564fb427e4e245" providerId="LiveId" clId="{A62EE8DC-CE0B-474D-BBB6-BD47A264E763}" dt="2017-10-22T14:22:43.886" v="45774" actId="20577"/>
          <ac:spMkLst>
            <pc:docMk/>
            <pc:sldMk cId="2850824061" sldId="313"/>
            <ac:spMk id="5" creationId="{8E68F7B4-604D-4492-8EB7-50C10AC7BDFE}"/>
          </ac:spMkLst>
        </pc:spChg>
        <pc:graphicFrameChg chg="mod">
          <ac:chgData name="Peta M" userId="b0564fb427e4e245" providerId="LiveId" clId="{A62EE8DC-CE0B-474D-BBB6-BD47A264E763}" dt="2017-10-22T14:22:43.886" v="45774" actId="20577"/>
          <ac:graphicFrameMkLst>
            <pc:docMk/>
            <pc:sldMk cId="2850824061" sldId="313"/>
            <ac:graphicFrameMk id="7" creationId="{AA1AE50B-5F77-4AC2-A756-F77C6F826C40}"/>
          </ac:graphicFrameMkLst>
        </pc:graphicFrameChg>
      </pc:sldChg>
      <pc:sldChg chg="addSp modSp del modTransition modNotesTx">
        <pc:chgData name="Peta M" userId="b0564fb427e4e245" providerId="LiveId" clId="{A62EE8DC-CE0B-474D-BBB6-BD47A264E763}" dt="2017-10-19T19:24:08.059" v="15906" actId="2696"/>
        <pc:sldMkLst>
          <pc:docMk/>
          <pc:sldMk cId="2913292718" sldId="314"/>
        </pc:sldMkLst>
        <pc:spChg chg="mod">
          <ac:chgData name="Peta M" userId="b0564fb427e4e245" providerId="LiveId" clId="{A62EE8DC-CE0B-474D-BBB6-BD47A264E763}" dt="2017-10-19T19:21:06.482" v="15821" actId="1076"/>
          <ac:spMkLst>
            <pc:docMk/>
            <pc:sldMk cId="2913292718" sldId="314"/>
            <ac:spMk id="3" creationId="{C361BA05-789C-4A0D-9FCE-1A67A4BC68F4}"/>
          </ac:spMkLst>
        </pc:spChg>
        <pc:spChg chg="add mod">
          <ac:chgData name="Peta M" userId="b0564fb427e4e245" providerId="LiveId" clId="{A62EE8DC-CE0B-474D-BBB6-BD47A264E763}" dt="2017-10-19T13:29:52.426" v="11150" actId="20577"/>
          <ac:spMkLst>
            <pc:docMk/>
            <pc:sldMk cId="2913292718" sldId="314"/>
            <ac:spMk id="4" creationId="{9CF47262-15B7-4443-8A05-0055EE7289E5}"/>
          </ac:spMkLst>
        </pc:spChg>
      </pc:sldChg>
      <pc:sldChg chg="addSp delSp modSp del modTransition delAnim modAnim modNotesTx">
        <pc:chgData name="Peta M" userId="b0564fb427e4e245" providerId="LiveId" clId="{A62EE8DC-CE0B-474D-BBB6-BD47A264E763}" dt="2017-10-19T15:31:53.911" v="12186" actId="2696"/>
        <pc:sldMkLst>
          <pc:docMk/>
          <pc:sldMk cId="3520373556" sldId="316"/>
        </pc:sldMkLst>
        <pc:spChg chg="add mod">
          <ac:chgData name="Peta M" userId="b0564fb427e4e245" providerId="LiveId" clId="{A62EE8DC-CE0B-474D-BBB6-BD47A264E763}" dt="2017-10-19T13:29:52.426" v="11150" actId="20577"/>
          <ac:spMkLst>
            <pc:docMk/>
            <pc:sldMk cId="3520373556" sldId="316"/>
            <ac:spMk id="2" creationId="{CB9A5111-E488-4B93-BA38-D9FD001F7ADA}"/>
          </ac:spMkLst>
        </pc:spChg>
        <pc:spChg chg="mod">
          <ac:chgData name="Peta M" userId="b0564fb427e4e245" providerId="LiveId" clId="{A62EE8DC-CE0B-474D-BBB6-BD47A264E763}" dt="2017-10-19T11:05:52.949" v="1522" actId="1076"/>
          <ac:spMkLst>
            <pc:docMk/>
            <pc:sldMk cId="3520373556" sldId="316"/>
            <ac:spMk id="9" creationId="{43568DDE-4D47-4C3D-8177-DF63BA9F66B4}"/>
          </ac:spMkLst>
        </pc:spChg>
        <pc:spChg chg="mod">
          <ac:chgData name="Peta M" userId="b0564fb427e4e245" providerId="LiveId" clId="{A62EE8DC-CE0B-474D-BBB6-BD47A264E763}" dt="2017-10-19T13:13:47.689" v="10164" actId="14100"/>
          <ac:spMkLst>
            <pc:docMk/>
            <pc:sldMk cId="3520373556" sldId="316"/>
            <ac:spMk id="13" creationId="{44B4310B-9F61-409B-9F52-7A8BA509827F}"/>
          </ac:spMkLst>
        </pc:spChg>
        <pc:spChg chg="del">
          <ac:chgData name="Peta M" userId="b0564fb427e4e245" providerId="LiveId" clId="{A62EE8DC-CE0B-474D-BBB6-BD47A264E763}" dt="2017-10-19T01:07:13.028" v="75" actId="478"/>
          <ac:spMkLst>
            <pc:docMk/>
            <pc:sldMk cId="3520373556" sldId="316"/>
            <ac:spMk id="37" creationId="{3FE006D6-E29A-400C-92C7-A060AEAC5854}"/>
          </ac:spMkLst>
        </pc:spChg>
        <pc:spChg chg="del">
          <ac:chgData name="Peta M" userId="b0564fb427e4e245" providerId="LiveId" clId="{A62EE8DC-CE0B-474D-BBB6-BD47A264E763}" dt="2017-10-19T01:07:10.774" v="74" actId="478"/>
          <ac:spMkLst>
            <pc:docMk/>
            <pc:sldMk cId="3520373556" sldId="316"/>
            <ac:spMk id="38" creationId="{F59A7F9E-65DA-4297-9615-1F05FFA74E61}"/>
          </ac:spMkLst>
        </pc:spChg>
        <pc:spChg chg="del">
          <ac:chgData name="Peta M" userId="b0564fb427e4e245" providerId="LiveId" clId="{A62EE8DC-CE0B-474D-BBB6-BD47A264E763}" dt="2017-10-19T01:06:50.098" v="66" actId="478"/>
          <ac:spMkLst>
            <pc:docMk/>
            <pc:sldMk cId="3520373556" sldId="316"/>
            <ac:spMk id="39" creationId="{26FEE4CB-B8C7-463A-8BC0-ED3D0C1DB5BD}"/>
          </ac:spMkLst>
        </pc:spChg>
        <pc:spChg chg="del mod">
          <ac:chgData name="Peta M" userId="b0564fb427e4e245" providerId="LiveId" clId="{A62EE8DC-CE0B-474D-BBB6-BD47A264E763}" dt="2017-10-19T01:06:54.419" v="68" actId="478"/>
          <ac:spMkLst>
            <pc:docMk/>
            <pc:sldMk cId="3520373556" sldId="316"/>
            <ac:spMk id="40" creationId="{A96BB168-1775-4AD9-9BA0-2AB1173D4D9C}"/>
          </ac:spMkLst>
        </pc:spChg>
        <pc:spChg chg="del">
          <ac:chgData name="Peta M" userId="b0564fb427e4e245" providerId="LiveId" clId="{A62EE8DC-CE0B-474D-BBB6-BD47A264E763}" dt="2017-10-19T01:07:08.325" v="73" actId="478"/>
          <ac:spMkLst>
            <pc:docMk/>
            <pc:sldMk cId="3520373556" sldId="316"/>
            <ac:spMk id="41" creationId="{A9046DD5-C1BC-4F3A-BB2F-FB56E8B47A39}"/>
          </ac:spMkLst>
        </pc:spChg>
        <pc:spChg chg="del">
          <ac:chgData name="Peta M" userId="b0564fb427e4e245" providerId="LiveId" clId="{A62EE8DC-CE0B-474D-BBB6-BD47A264E763}" dt="2017-10-19T01:07:05.857" v="72" actId="478"/>
          <ac:spMkLst>
            <pc:docMk/>
            <pc:sldMk cId="3520373556" sldId="316"/>
            <ac:spMk id="42" creationId="{F08F31E6-1653-4034-9A17-81F8B3B29F35}"/>
          </ac:spMkLst>
        </pc:spChg>
        <pc:spChg chg="del">
          <ac:chgData name="Peta M" userId="b0564fb427e4e245" providerId="LiveId" clId="{A62EE8DC-CE0B-474D-BBB6-BD47A264E763}" dt="2017-10-19T01:07:01.357" v="71" actId="478"/>
          <ac:spMkLst>
            <pc:docMk/>
            <pc:sldMk cId="3520373556" sldId="316"/>
            <ac:spMk id="43" creationId="{E1A23122-C79D-407E-BB6A-6D01B2CB8BE5}"/>
          </ac:spMkLst>
        </pc:spChg>
        <pc:spChg chg="del mod">
          <ac:chgData name="Peta M" userId="b0564fb427e4e245" providerId="LiveId" clId="{A62EE8DC-CE0B-474D-BBB6-BD47A264E763}" dt="2017-10-19T01:06:59.056" v="70" actId="478"/>
          <ac:spMkLst>
            <pc:docMk/>
            <pc:sldMk cId="3520373556" sldId="316"/>
            <ac:spMk id="44" creationId="{579E40ED-9287-4166-8FF1-6C404EDA0C11}"/>
          </ac:spMkLst>
        </pc:spChg>
        <pc:spChg chg="mod">
          <ac:chgData name="Peta M" userId="b0564fb427e4e245" providerId="LiveId" clId="{A62EE8DC-CE0B-474D-BBB6-BD47A264E763}" dt="2017-10-19T11:06:23.224" v="1525" actId="1076"/>
          <ac:spMkLst>
            <pc:docMk/>
            <pc:sldMk cId="3520373556" sldId="316"/>
            <ac:spMk id="53" creationId="{6A5D5404-4BD8-48D1-BF49-BA17CFE42FBE}"/>
          </ac:spMkLst>
        </pc:spChg>
        <pc:spChg chg="mod">
          <ac:chgData name="Peta M" userId="b0564fb427e4e245" providerId="LiveId" clId="{A62EE8DC-CE0B-474D-BBB6-BD47A264E763}" dt="2017-10-19T11:06:06.890" v="1524" actId="1076"/>
          <ac:spMkLst>
            <pc:docMk/>
            <pc:sldMk cId="3520373556" sldId="316"/>
            <ac:spMk id="54" creationId="{6A8A4E9E-9F16-47C1-9A23-5C9D2A8DA77B}"/>
          </ac:spMkLst>
        </pc:spChg>
        <pc:cxnChg chg="del">
          <ac:chgData name="Peta M" userId="b0564fb427e4e245" providerId="LiveId" clId="{A62EE8DC-CE0B-474D-BBB6-BD47A264E763}" dt="2017-10-19T01:04:36.008" v="53" actId="478"/>
          <ac:cxnSpMkLst>
            <pc:docMk/>
            <pc:sldMk cId="3520373556" sldId="316"/>
            <ac:cxnSpMk id="30" creationId="{9D230755-1CE3-4CB8-8403-98504335689B}"/>
          </ac:cxnSpMkLst>
        </pc:cxnChg>
        <pc:cxnChg chg="mod">
          <ac:chgData name="Peta M" userId="b0564fb427e4e245" providerId="LiveId" clId="{A62EE8DC-CE0B-474D-BBB6-BD47A264E763}" dt="2017-10-19T11:05:59.776" v="1523" actId="14100"/>
          <ac:cxnSpMkLst>
            <pc:docMk/>
            <pc:sldMk cId="3520373556" sldId="316"/>
            <ac:cxnSpMk id="67" creationId="{5BF42402-BAA2-4EC6-8DAD-1473B8B394A6}"/>
          </ac:cxnSpMkLst>
        </pc:cxnChg>
        <pc:cxnChg chg="mod">
          <ac:chgData name="Peta M" userId="b0564fb427e4e245" providerId="LiveId" clId="{A62EE8DC-CE0B-474D-BBB6-BD47A264E763}" dt="2017-10-19T01:23:41.970" v="141" actId="14100"/>
          <ac:cxnSpMkLst>
            <pc:docMk/>
            <pc:sldMk cId="3520373556" sldId="316"/>
            <ac:cxnSpMk id="69" creationId="{E8797A2C-1F50-4B54-A566-0C260EBE4F13}"/>
          </ac:cxnSpMkLst>
        </pc:cxnChg>
        <pc:cxnChg chg="mod">
          <ac:chgData name="Peta M" userId="b0564fb427e4e245" providerId="LiveId" clId="{A62EE8DC-CE0B-474D-BBB6-BD47A264E763}" dt="2017-10-19T11:05:46.298" v="1521" actId="14100"/>
          <ac:cxnSpMkLst>
            <pc:docMk/>
            <pc:sldMk cId="3520373556" sldId="316"/>
            <ac:cxnSpMk id="74" creationId="{1F3A1CE7-928A-4644-BF46-7FF03D1F59C3}"/>
          </ac:cxnSpMkLst>
        </pc:cxnChg>
        <pc:cxnChg chg="add del mod">
          <ac:chgData name="Peta M" userId="b0564fb427e4e245" providerId="LiveId" clId="{A62EE8DC-CE0B-474D-BBB6-BD47A264E763}" dt="2017-10-19T11:06:48.747" v="1531" actId="478"/>
          <ac:cxnSpMkLst>
            <pc:docMk/>
            <pc:sldMk cId="3520373556" sldId="316"/>
            <ac:cxnSpMk id="81" creationId="{AE01ACA2-BC17-40F4-A091-F015A053E9DD}"/>
          </ac:cxnSpMkLst>
        </pc:cxnChg>
        <pc:cxnChg chg="del">
          <ac:chgData name="Peta M" userId="b0564fb427e4e245" providerId="LiveId" clId="{A62EE8DC-CE0B-474D-BBB6-BD47A264E763}" dt="2017-10-19T01:05:11.521" v="59" actId="478"/>
          <ac:cxnSpMkLst>
            <pc:docMk/>
            <pc:sldMk cId="3520373556" sldId="316"/>
            <ac:cxnSpMk id="87" creationId="{141A5B9B-8464-4440-A423-403A678B0E09}"/>
          </ac:cxnSpMkLst>
        </pc:cxnChg>
        <pc:cxnChg chg="del">
          <ac:chgData name="Peta M" userId="b0564fb427e4e245" providerId="LiveId" clId="{A62EE8DC-CE0B-474D-BBB6-BD47A264E763}" dt="2017-10-19T01:04:40.447" v="55" actId="478"/>
          <ac:cxnSpMkLst>
            <pc:docMk/>
            <pc:sldMk cId="3520373556" sldId="316"/>
            <ac:cxnSpMk id="89" creationId="{C0080511-7B72-4341-8702-F2046D0C29A4}"/>
          </ac:cxnSpMkLst>
        </pc:cxnChg>
        <pc:cxnChg chg="del">
          <ac:chgData name="Peta M" userId="b0564fb427e4e245" providerId="LiveId" clId="{A62EE8DC-CE0B-474D-BBB6-BD47A264E763}" dt="2017-10-19T01:04:38.677" v="54" actId="478"/>
          <ac:cxnSpMkLst>
            <pc:docMk/>
            <pc:sldMk cId="3520373556" sldId="316"/>
            <ac:cxnSpMk id="94" creationId="{C2B55111-B0A3-4CB3-B87B-AF04DF6FC8B9}"/>
          </ac:cxnSpMkLst>
        </pc:cxnChg>
        <pc:cxnChg chg="del">
          <ac:chgData name="Peta M" userId="b0564fb427e4e245" providerId="LiveId" clId="{A62EE8DC-CE0B-474D-BBB6-BD47A264E763}" dt="2017-10-19T01:04:42.678" v="56" actId="478"/>
          <ac:cxnSpMkLst>
            <pc:docMk/>
            <pc:sldMk cId="3520373556" sldId="316"/>
            <ac:cxnSpMk id="96" creationId="{F2DDD155-8EF4-439E-82D3-3F63496BC49F}"/>
          </ac:cxnSpMkLst>
        </pc:cxnChg>
        <pc:cxnChg chg="del">
          <ac:chgData name="Peta M" userId="b0564fb427e4e245" providerId="LiveId" clId="{A62EE8DC-CE0B-474D-BBB6-BD47A264E763}" dt="2017-10-19T01:05:04.240" v="57" actId="478"/>
          <ac:cxnSpMkLst>
            <pc:docMk/>
            <pc:sldMk cId="3520373556" sldId="316"/>
            <ac:cxnSpMk id="98" creationId="{CB5F4A2E-E488-41DA-9D6A-98AF592791A0}"/>
          </ac:cxnSpMkLst>
        </pc:cxnChg>
        <pc:cxnChg chg="del">
          <ac:chgData name="Peta M" userId="b0564fb427e4e245" providerId="LiveId" clId="{A62EE8DC-CE0B-474D-BBB6-BD47A264E763}" dt="2017-10-19T01:05:17.143" v="61" actId="478"/>
          <ac:cxnSpMkLst>
            <pc:docMk/>
            <pc:sldMk cId="3520373556" sldId="316"/>
            <ac:cxnSpMk id="100" creationId="{B69505D2-FCA0-4102-8A45-0E3A4D5DB0D8}"/>
          </ac:cxnSpMkLst>
        </pc:cxnChg>
        <pc:cxnChg chg="del">
          <ac:chgData name="Peta M" userId="b0564fb427e4e245" providerId="LiveId" clId="{A62EE8DC-CE0B-474D-BBB6-BD47A264E763}" dt="2017-10-19T01:05:22.458" v="63" actId="478"/>
          <ac:cxnSpMkLst>
            <pc:docMk/>
            <pc:sldMk cId="3520373556" sldId="316"/>
            <ac:cxnSpMk id="102" creationId="{F1578039-67A9-4F06-B0F5-DB185A12CCD9}"/>
          </ac:cxnSpMkLst>
        </pc:cxnChg>
        <pc:cxnChg chg="del">
          <ac:chgData name="Peta M" userId="b0564fb427e4e245" providerId="LiveId" clId="{A62EE8DC-CE0B-474D-BBB6-BD47A264E763}" dt="2017-10-19T01:05:13.920" v="60" actId="478"/>
          <ac:cxnSpMkLst>
            <pc:docMk/>
            <pc:sldMk cId="3520373556" sldId="316"/>
            <ac:cxnSpMk id="104" creationId="{9232189C-DE1A-4ABB-8518-C5E1B6596CB8}"/>
          </ac:cxnSpMkLst>
        </pc:cxnChg>
        <pc:cxnChg chg="del">
          <ac:chgData name="Peta M" userId="b0564fb427e4e245" providerId="LiveId" clId="{A62EE8DC-CE0B-474D-BBB6-BD47A264E763}" dt="2017-10-19T01:05:39.209" v="65" actId="478"/>
          <ac:cxnSpMkLst>
            <pc:docMk/>
            <pc:sldMk cId="3520373556" sldId="316"/>
            <ac:cxnSpMk id="106" creationId="{1DE0B641-B060-4605-8278-46866012DA98}"/>
          </ac:cxnSpMkLst>
        </pc:cxnChg>
        <pc:cxnChg chg="del">
          <ac:chgData name="Peta M" userId="b0564fb427e4e245" providerId="LiveId" clId="{A62EE8DC-CE0B-474D-BBB6-BD47A264E763}" dt="2017-10-19T01:05:08.658" v="58" actId="478"/>
          <ac:cxnSpMkLst>
            <pc:docMk/>
            <pc:sldMk cId="3520373556" sldId="316"/>
            <ac:cxnSpMk id="110" creationId="{4C873A10-3359-4C46-96B8-225E9B0394F5}"/>
          </ac:cxnSpMkLst>
        </pc:cxnChg>
        <pc:cxnChg chg="del">
          <ac:chgData name="Peta M" userId="b0564fb427e4e245" providerId="LiveId" clId="{A62EE8DC-CE0B-474D-BBB6-BD47A264E763}" dt="2017-10-19T01:05:19.974" v="62" actId="478"/>
          <ac:cxnSpMkLst>
            <pc:docMk/>
            <pc:sldMk cId="3520373556" sldId="316"/>
            <ac:cxnSpMk id="112" creationId="{2395D197-05A9-4242-930C-2D924F1D9A49}"/>
          </ac:cxnSpMkLst>
        </pc:cxnChg>
        <pc:cxnChg chg="del">
          <ac:chgData name="Peta M" userId="b0564fb427e4e245" providerId="LiveId" clId="{A62EE8DC-CE0B-474D-BBB6-BD47A264E763}" dt="2017-10-19T01:05:25.106" v="64" actId="478"/>
          <ac:cxnSpMkLst>
            <pc:docMk/>
            <pc:sldMk cId="3520373556" sldId="316"/>
            <ac:cxnSpMk id="114" creationId="{4D0CAFFD-CCEC-4F84-A307-12660FF7ACD3}"/>
          </ac:cxnSpMkLst>
        </pc:cxnChg>
        <pc:cxnChg chg="del">
          <ac:chgData name="Peta M" userId="b0564fb427e4e245" providerId="LiveId" clId="{A62EE8DC-CE0B-474D-BBB6-BD47A264E763}" dt="2017-10-19T01:04:34.046" v="52" actId="478"/>
          <ac:cxnSpMkLst>
            <pc:docMk/>
            <pc:sldMk cId="3520373556" sldId="316"/>
            <ac:cxnSpMk id="116" creationId="{85359CD3-6E5F-4CA1-9431-9634491C9D59}"/>
          </ac:cxnSpMkLst>
        </pc:cxnChg>
        <pc:cxnChg chg="mod">
          <ac:chgData name="Peta M" userId="b0564fb427e4e245" providerId="LiveId" clId="{A62EE8DC-CE0B-474D-BBB6-BD47A264E763}" dt="2017-10-19T11:06:46.847" v="1530" actId="1076"/>
          <ac:cxnSpMkLst>
            <pc:docMk/>
            <pc:sldMk cId="3520373556" sldId="316"/>
            <ac:cxnSpMk id="120" creationId="{24F418A8-F805-449C-9471-D46475AD9560}"/>
          </ac:cxnSpMkLst>
        </pc:cxnChg>
        <pc:cxnChg chg="mod">
          <ac:chgData name="Peta M" userId="b0564fb427e4e245" providerId="LiveId" clId="{A62EE8DC-CE0B-474D-BBB6-BD47A264E763}" dt="2017-10-19T11:06:35.174" v="1527" actId="692"/>
          <ac:cxnSpMkLst>
            <pc:docMk/>
            <pc:sldMk cId="3520373556" sldId="316"/>
            <ac:cxnSpMk id="124" creationId="{3795D8A5-5912-4832-88C5-9F8508A2AAFD}"/>
          </ac:cxnSpMkLst>
        </pc:cxnChg>
        <pc:cxnChg chg="mod">
          <ac:chgData name="Peta M" userId="b0564fb427e4e245" providerId="LiveId" clId="{A62EE8DC-CE0B-474D-BBB6-BD47A264E763}" dt="2017-10-19T01:31:50.647" v="172" actId="1076"/>
          <ac:cxnSpMkLst>
            <pc:docMk/>
            <pc:sldMk cId="3520373556" sldId="316"/>
            <ac:cxnSpMk id="130" creationId="{44DF0054-573E-4B94-B6FD-ABBDD1E6BC27}"/>
          </ac:cxnSpMkLst>
        </pc:cxnChg>
      </pc:sldChg>
      <pc:sldChg chg="addSp modSp del modTransition modNotesTx">
        <pc:chgData name="Peta M" userId="b0564fb427e4e245" providerId="LiveId" clId="{A62EE8DC-CE0B-474D-BBB6-BD47A264E763}" dt="2017-10-19T19:25:32.959" v="15919" actId="2696"/>
        <pc:sldMkLst>
          <pc:docMk/>
          <pc:sldMk cId="532782042" sldId="318"/>
        </pc:sldMkLst>
        <pc:spChg chg="add mod">
          <ac:chgData name="Peta M" userId="b0564fb427e4e245" providerId="LiveId" clId="{A62EE8DC-CE0B-474D-BBB6-BD47A264E763}" dt="2017-10-19T13:29:52.426" v="11150" actId="20577"/>
          <ac:spMkLst>
            <pc:docMk/>
            <pc:sldMk cId="532782042" sldId="318"/>
            <ac:spMk id="2" creationId="{E8B37090-1F89-48B0-82AD-5BFD6B844463}"/>
          </ac:spMkLst>
        </pc:spChg>
      </pc:sldChg>
      <pc:sldChg chg="delSp del">
        <pc:chgData name="Peta M" userId="b0564fb427e4e245" providerId="LiveId" clId="{A62EE8DC-CE0B-474D-BBB6-BD47A264E763}" dt="2017-10-19T01:07:50.752" v="80" actId="2696"/>
        <pc:sldMkLst>
          <pc:docMk/>
          <pc:sldMk cId="2207770687" sldId="319"/>
        </pc:sldMkLst>
        <pc:spChg chg="del">
          <ac:chgData name="Peta M" userId="b0564fb427e4e245" providerId="LiveId" clId="{A62EE8DC-CE0B-474D-BBB6-BD47A264E763}" dt="2017-10-19T01:07:36.679" v="77" actId="2696"/>
          <ac:spMkLst>
            <pc:docMk/>
            <pc:sldMk cId="2207770687" sldId="319"/>
            <ac:spMk id="2" creationId="{51746F6F-5FC1-43A1-B8B5-152C2E77C0D0}"/>
          </ac:spMkLst>
        </pc:spChg>
      </pc:sldChg>
      <pc:sldChg chg="addSp modSp del ord modTransition modNotesTx">
        <pc:chgData name="Peta M" userId="b0564fb427e4e245" providerId="LiveId" clId="{A62EE8DC-CE0B-474D-BBB6-BD47A264E763}" dt="2017-10-26T14:50:10.276" v="49190" actId="2696"/>
        <pc:sldMkLst>
          <pc:docMk/>
          <pc:sldMk cId="533332091" sldId="320"/>
        </pc:sldMkLst>
        <pc:spChg chg="add mod">
          <ac:chgData name="Peta M" userId="b0564fb427e4e245" providerId="LiveId" clId="{A62EE8DC-CE0B-474D-BBB6-BD47A264E763}" dt="2017-10-19T13:29:52.426" v="11150" actId="20577"/>
          <ac:spMkLst>
            <pc:docMk/>
            <pc:sldMk cId="533332091" sldId="320"/>
            <ac:spMk id="2" creationId="{39F76089-A307-4D25-B812-A5F36B98DDE4}"/>
          </ac:spMkLst>
        </pc:spChg>
        <pc:spChg chg="mod">
          <ac:chgData name="Peta M" userId="b0564fb427e4e245" providerId="LiveId" clId="{A62EE8DC-CE0B-474D-BBB6-BD47A264E763}" dt="2017-10-25T22:45:45.555" v="48397" actId="2696"/>
          <ac:spMkLst>
            <pc:docMk/>
            <pc:sldMk cId="533332091" sldId="320"/>
            <ac:spMk id="6" creationId="{D0C161B9-9A66-47F5-B698-BD2BF46F4422}"/>
          </ac:spMkLst>
        </pc:spChg>
        <pc:spChg chg="mod">
          <ac:chgData name="Peta M" userId="b0564fb427e4e245" providerId="LiveId" clId="{A62EE8DC-CE0B-474D-BBB6-BD47A264E763}" dt="2017-10-25T22:45:45.555" v="48397" actId="2696"/>
          <ac:spMkLst>
            <pc:docMk/>
            <pc:sldMk cId="533332091" sldId="320"/>
            <ac:spMk id="7" creationId="{ECF7C29D-5CCF-41C5-B99A-649E3F4B48C5}"/>
          </ac:spMkLst>
        </pc:spChg>
        <pc:spChg chg="mod">
          <ac:chgData name="Peta M" userId="b0564fb427e4e245" providerId="LiveId" clId="{A62EE8DC-CE0B-474D-BBB6-BD47A264E763}" dt="2017-10-25T22:45:45.555" v="48397" actId="2696"/>
          <ac:spMkLst>
            <pc:docMk/>
            <pc:sldMk cId="533332091" sldId="320"/>
            <ac:spMk id="8" creationId="{BBA9AE04-27FE-4734-81A3-5C0A853E820E}"/>
          </ac:spMkLst>
        </pc:spChg>
        <pc:spChg chg="mod">
          <ac:chgData name="Peta M" userId="b0564fb427e4e245" providerId="LiveId" clId="{A62EE8DC-CE0B-474D-BBB6-BD47A264E763}" dt="2017-10-25T22:45:45.555" v="48397" actId="2696"/>
          <ac:spMkLst>
            <pc:docMk/>
            <pc:sldMk cId="533332091" sldId="320"/>
            <ac:spMk id="10" creationId="{95628C47-F0CA-433B-BC58-CDC3F5ED4EDC}"/>
          </ac:spMkLst>
        </pc:spChg>
        <pc:spChg chg="mod">
          <ac:chgData name="Peta M" userId="b0564fb427e4e245" providerId="LiveId" clId="{A62EE8DC-CE0B-474D-BBB6-BD47A264E763}" dt="2017-10-25T22:45:45.555" v="48397" actId="2696"/>
          <ac:spMkLst>
            <pc:docMk/>
            <pc:sldMk cId="533332091" sldId="320"/>
            <ac:spMk id="11" creationId="{D7F5D1AB-8F2C-4381-A449-6629AD47DA18}"/>
          </ac:spMkLst>
        </pc:spChg>
        <pc:spChg chg="mod">
          <ac:chgData name="Peta M" userId="b0564fb427e4e245" providerId="LiveId" clId="{A62EE8DC-CE0B-474D-BBB6-BD47A264E763}" dt="2017-10-25T22:45:45.555" v="48397" actId="2696"/>
          <ac:spMkLst>
            <pc:docMk/>
            <pc:sldMk cId="533332091" sldId="320"/>
            <ac:spMk id="12" creationId="{130A7D33-5075-424E-9D8F-A0B0A2F32604}"/>
          </ac:spMkLst>
        </pc:spChg>
        <pc:picChg chg="mod">
          <ac:chgData name="Peta M" userId="b0564fb427e4e245" providerId="LiveId" clId="{A62EE8DC-CE0B-474D-BBB6-BD47A264E763}" dt="2017-10-25T22:45:45.555" v="48397" actId="2696"/>
          <ac:picMkLst>
            <pc:docMk/>
            <pc:sldMk cId="533332091" sldId="320"/>
            <ac:picMk id="4" creationId="{01A8B141-FC6A-45D4-9D69-CA687273499C}"/>
          </ac:picMkLst>
        </pc:picChg>
        <pc:picChg chg="mod">
          <ac:chgData name="Peta M" userId="b0564fb427e4e245" providerId="LiveId" clId="{A62EE8DC-CE0B-474D-BBB6-BD47A264E763}" dt="2017-10-25T22:45:45.555" v="48397" actId="2696"/>
          <ac:picMkLst>
            <pc:docMk/>
            <pc:sldMk cId="533332091" sldId="320"/>
            <ac:picMk id="14" creationId="{26EAB21F-8975-4560-BB0D-C75E656A98E2}"/>
          </ac:picMkLst>
        </pc:picChg>
      </pc:sldChg>
      <pc:sldChg chg="addSp modSp del modNotesTx">
        <pc:chgData name="Peta M" userId="b0564fb427e4e245" providerId="LiveId" clId="{A62EE8DC-CE0B-474D-BBB6-BD47A264E763}" dt="2017-10-19T15:31:43.409" v="12185" actId="2696"/>
        <pc:sldMkLst>
          <pc:docMk/>
          <pc:sldMk cId="4075906434" sldId="321"/>
        </pc:sldMkLst>
        <pc:spChg chg="add mod">
          <ac:chgData name="Peta M" userId="b0564fb427e4e245" providerId="LiveId" clId="{A62EE8DC-CE0B-474D-BBB6-BD47A264E763}" dt="2017-10-19T13:29:52.426" v="11150" actId="20577"/>
          <ac:spMkLst>
            <pc:docMk/>
            <pc:sldMk cId="4075906434" sldId="321"/>
            <ac:spMk id="5" creationId="{3535E9FD-2BC6-4BFF-9386-5033323C278E}"/>
          </ac:spMkLst>
        </pc:spChg>
      </pc:sldChg>
      <pc:sldChg chg="addSp modSp ord modTransition modNotesTx">
        <pc:chgData name="Peta M" userId="b0564fb427e4e245" providerId="LiveId" clId="{A62EE8DC-CE0B-474D-BBB6-BD47A264E763}" dt="2017-10-26T19:09:48.167" v="56568" actId="6549"/>
        <pc:sldMkLst>
          <pc:docMk/>
          <pc:sldMk cId="1504199390" sldId="322"/>
        </pc:sldMkLst>
        <pc:spChg chg="mod">
          <ac:chgData name="Peta M" userId="b0564fb427e4e245" providerId="LiveId" clId="{A62EE8DC-CE0B-474D-BBB6-BD47A264E763}" dt="2017-10-26T14:48:04.587" v="49014" actId="20577"/>
          <ac:spMkLst>
            <pc:docMk/>
            <pc:sldMk cId="1504199390" sldId="322"/>
            <ac:spMk id="2" creationId="{6B380E5B-FE9B-4427-B70E-824FC12A2A31}"/>
          </ac:spMkLst>
        </pc:spChg>
        <pc:spChg chg="add mod">
          <ac:chgData name="Peta M" userId="b0564fb427e4e245" providerId="LiveId" clId="{A62EE8DC-CE0B-474D-BBB6-BD47A264E763}" dt="2017-10-19T13:30:32.544" v="11153" actId="255"/>
          <ac:spMkLst>
            <pc:docMk/>
            <pc:sldMk cId="1504199390" sldId="322"/>
            <ac:spMk id="3" creationId="{6D891325-4D61-41A5-95AE-C20F813BC277}"/>
          </ac:spMkLst>
        </pc:spChg>
      </pc:sldChg>
      <pc:sldChg chg="addSp delSp modSp del ord modTransition modNotesTx">
        <pc:chgData name="Peta M" userId="b0564fb427e4e245" providerId="LiveId" clId="{A62EE8DC-CE0B-474D-BBB6-BD47A264E763}" dt="2017-10-22T14:19:24.881" v="45198" actId="2696"/>
        <pc:sldMkLst>
          <pc:docMk/>
          <pc:sldMk cId="2938301038" sldId="323"/>
        </pc:sldMkLst>
        <pc:spChg chg="mod">
          <ac:chgData name="Peta M" userId="b0564fb427e4e245" providerId="LiveId" clId="{A62EE8DC-CE0B-474D-BBB6-BD47A264E763}" dt="2017-10-19T19:24:24.491" v="15909" actId="6549"/>
          <ac:spMkLst>
            <pc:docMk/>
            <pc:sldMk cId="2938301038" sldId="323"/>
            <ac:spMk id="3" creationId="{C361BA05-789C-4A0D-9FCE-1A67A4BC68F4}"/>
          </ac:spMkLst>
        </pc:spChg>
        <pc:spChg chg="add mod">
          <ac:chgData name="Peta M" userId="b0564fb427e4e245" providerId="LiveId" clId="{A62EE8DC-CE0B-474D-BBB6-BD47A264E763}" dt="2017-10-19T13:29:52.426" v="11150" actId="20577"/>
          <ac:spMkLst>
            <pc:docMk/>
            <pc:sldMk cId="2938301038" sldId="323"/>
            <ac:spMk id="4" creationId="{19B21F00-9A97-4C26-9963-B61FC47A799E}"/>
          </ac:spMkLst>
        </pc:spChg>
        <pc:graphicFrameChg chg="del mod">
          <ac:chgData name="Peta M" userId="b0564fb427e4e245" providerId="LiveId" clId="{A62EE8DC-CE0B-474D-BBB6-BD47A264E763}" dt="2017-10-19T19:24:33.142" v="15911" actId="2696"/>
          <ac:graphicFrameMkLst>
            <pc:docMk/>
            <pc:sldMk cId="2938301038" sldId="323"/>
            <ac:graphicFrameMk id="5" creationId="{CC966FF7-3D49-4D08-A2CE-9A3065D61107}"/>
          </ac:graphicFrameMkLst>
        </pc:graphicFrameChg>
        <pc:graphicFrameChg chg="del mod">
          <ac:chgData name="Peta M" userId="b0564fb427e4e245" providerId="LiveId" clId="{A62EE8DC-CE0B-474D-BBB6-BD47A264E763}" dt="2017-10-19T19:24:29.441" v="15910" actId="2696"/>
          <ac:graphicFrameMkLst>
            <pc:docMk/>
            <pc:sldMk cId="2938301038" sldId="323"/>
            <ac:graphicFrameMk id="6" creationId="{DBB7B960-5D59-4621-9834-05522381877E}"/>
          </ac:graphicFrameMkLst>
        </pc:graphicFrameChg>
      </pc:sldChg>
      <pc:sldChg chg="addSp modSp del modNotesTx">
        <pc:chgData name="Peta M" userId="b0564fb427e4e245" providerId="LiveId" clId="{A62EE8DC-CE0B-474D-BBB6-BD47A264E763}" dt="2017-10-19T19:24:05.890" v="15905" actId="2696"/>
        <pc:sldMkLst>
          <pc:docMk/>
          <pc:sldMk cId="664774829" sldId="324"/>
        </pc:sldMkLst>
        <pc:spChg chg="mod">
          <ac:chgData name="Peta M" userId="b0564fb427e4e245" providerId="LiveId" clId="{A62EE8DC-CE0B-474D-BBB6-BD47A264E763}" dt="2017-10-19T19:22:11.042" v="15896" actId="1076"/>
          <ac:spMkLst>
            <pc:docMk/>
            <pc:sldMk cId="664774829" sldId="324"/>
            <ac:spMk id="3" creationId="{C361BA05-789C-4A0D-9FCE-1A67A4BC68F4}"/>
          </ac:spMkLst>
        </pc:spChg>
        <pc:spChg chg="add mod">
          <ac:chgData name="Peta M" userId="b0564fb427e4e245" providerId="LiveId" clId="{A62EE8DC-CE0B-474D-BBB6-BD47A264E763}" dt="2017-10-19T13:29:52.426" v="11150" actId="20577"/>
          <ac:spMkLst>
            <pc:docMk/>
            <pc:sldMk cId="664774829" sldId="324"/>
            <ac:spMk id="4" creationId="{D1725C1A-1730-4D46-8FFE-C666B92757D1}"/>
          </ac:spMkLst>
        </pc:spChg>
        <pc:graphicFrameChg chg="mod">
          <ac:chgData name="Peta M" userId="b0564fb427e4e245" providerId="LiveId" clId="{A62EE8DC-CE0B-474D-BBB6-BD47A264E763}" dt="2017-10-19T19:22:23.488" v="15897" actId="2696"/>
          <ac:graphicFrameMkLst>
            <pc:docMk/>
            <pc:sldMk cId="664774829" sldId="324"/>
            <ac:graphicFrameMk id="6" creationId="{DBB7B960-5D59-4621-9834-05522381877E}"/>
          </ac:graphicFrameMkLst>
        </pc:graphicFrameChg>
      </pc:sldChg>
      <pc:sldChg chg="addSp modSp del modAnim modNotesTx">
        <pc:chgData name="Peta M" userId="b0564fb427e4e245" providerId="LiveId" clId="{A62EE8DC-CE0B-474D-BBB6-BD47A264E763}" dt="2017-10-19T15:31:40.377" v="12184" actId="2696"/>
        <pc:sldMkLst>
          <pc:docMk/>
          <pc:sldMk cId="1658640496" sldId="325"/>
        </pc:sldMkLst>
        <pc:spChg chg="add mod">
          <ac:chgData name="Peta M" userId="b0564fb427e4e245" providerId="LiveId" clId="{A62EE8DC-CE0B-474D-BBB6-BD47A264E763}" dt="2017-10-19T13:29:52.426" v="11150" actId="20577"/>
          <ac:spMkLst>
            <pc:docMk/>
            <pc:sldMk cId="1658640496" sldId="325"/>
            <ac:spMk id="2" creationId="{F874A4C6-C319-4B82-BF7A-A4923E819A47}"/>
          </ac:spMkLst>
        </pc:spChg>
        <pc:spChg chg="add mod">
          <ac:chgData name="Peta M" userId="b0564fb427e4e245" providerId="LiveId" clId="{A62EE8DC-CE0B-474D-BBB6-BD47A264E763}" dt="2017-10-19T01:07:46.909" v="79" actId="1076"/>
          <ac:spMkLst>
            <pc:docMk/>
            <pc:sldMk cId="1658640496" sldId="325"/>
            <ac:spMk id="3" creationId="{01B4EE83-351F-47DA-8E1D-1438B17B2BAF}"/>
          </ac:spMkLst>
        </pc:spChg>
        <pc:graphicFrameChg chg="mod">
          <ac:chgData name="Peta M" userId="b0564fb427e4e245" providerId="LiveId" clId="{A62EE8DC-CE0B-474D-BBB6-BD47A264E763}" dt="2017-10-19T01:07:31.196" v="76" actId="1076"/>
          <ac:graphicFrameMkLst>
            <pc:docMk/>
            <pc:sldMk cId="1658640496" sldId="325"/>
            <ac:graphicFrameMk id="7" creationId="{0F5B05AB-89CB-4618-9215-1CB703129C5E}"/>
          </ac:graphicFrameMkLst>
        </pc:graphicFrameChg>
      </pc:sldChg>
      <pc:sldChg chg="addSp modSp modTransition modNotesTx">
        <pc:chgData name="Peta M" userId="b0564fb427e4e245" providerId="LiveId" clId="{A62EE8DC-CE0B-474D-BBB6-BD47A264E763}" dt="2017-10-26T16:09:43.133" v="50921" actId="20577"/>
        <pc:sldMkLst>
          <pc:docMk/>
          <pc:sldMk cId="1095800923" sldId="326"/>
        </pc:sldMkLst>
        <pc:spChg chg="mod">
          <ac:chgData name="Peta M" userId="b0564fb427e4e245" providerId="LiveId" clId="{A62EE8DC-CE0B-474D-BBB6-BD47A264E763}" dt="2017-10-25T22:46:59.901" v="48412" actId="20577"/>
          <ac:spMkLst>
            <pc:docMk/>
            <pc:sldMk cId="1095800923" sldId="326"/>
            <ac:spMk id="2" creationId="{6B380E5B-FE9B-4427-B70E-824FC12A2A31}"/>
          </ac:spMkLst>
        </pc:spChg>
        <pc:spChg chg="add mod">
          <ac:chgData name="Peta M" userId="b0564fb427e4e245" providerId="LiveId" clId="{A62EE8DC-CE0B-474D-BBB6-BD47A264E763}" dt="2017-10-19T13:29:52.426" v="11150" actId="20577"/>
          <ac:spMkLst>
            <pc:docMk/>
            <pc:sldMk cId="1095800923" sldId="326"/>
            <ac:spMk id="3" creationId="{9250E57C-AD91-4F13-9EA1-1C04D138E631}"/>
          </ac:spMkLst>
        </pc:spChg>
      </pc:sldChg>
      <pc:sldChg chg="addSp modSp modTransition modNotesTx">
        <pc:chgData name="Peta M" userId="b0564fb427e4e245" providerId="LiveId" clId="{A62EE8DC-CE0B-474D-BBB6-BD47A264E763}" dt="2017-10-26T16:09:56.571" v="50972" actId="6549"/>
        <pc:sldMkLst>
          <pc:docMk/>
          <pc:sldMk cId="3466155779" sldId="327"/>
        </pc:sldMkLst>
        <pc:spChg chg="mod">
          <ac:chgData name="Peta M" userId="b0564fb427e4e245" providerId="LiveId" clId="{A62EE8DC-CE0B-474D-BBB6-BD47A264E763}" dt="2017-10-25T22:45:45.555" v="48397" actId="6549"/>
          <ac:spMkLst>
            <pc:docMk/>
            <pc:sldMk cId="3466155779" sldId="327"/>
            <ac:spMk id="2" creationId="{6B380E5B-FE9B-4427-B70E-824FC12A2A31}"/>
          </ac:spMkLst>
        </pc:spChg>
        <pc:spChg chg="add mod">
          <ac:chgData name="Peta M" userId="b0564fb427e4e245" providerId="LiveId" clId="{A62EE8DC-CE0B-474D-BBB6-BD47A264E763}" dt="2017-10-19T13:29:52.426" v="11150" actId="20577"/>
          <ac:spMkLst>
            <pc:docMk/>
            <pc:sldMk cId="3466155779" sldId="327"/>
            <ac:spMk id="3" creationId="{3FF3ED56-067E-44FE-ACDD-05AB1AA0FD5D}"/>
          </ac:spMkLst>
        </pc:spChg>
      </pc:sldChg>
      <pc:sldChg chg="addSp modSp modTransition modNotesTx">
        <pc:chgData name="Peta M" userId="b0564fb427e4e245" providerId="LiveId" clId="{A62EE8DC-CE0B-474D-BBB6-BD47A264E763}" dt="2017-10-26T17:06:43.575" v="51230" actId="20577"/>
        <pc:sldMkLst>
          <pc:docMk/>
          <pc:sldMk cId="3610114312" sldId="328"/>
        </pc:sldMkLst>
        <pc:spChg chg="mod">
          <ac:chgData name="Peta M" userId="b0564fb427e4e245" providerId="LiveId" clId="{A62EE8DC-CE0B-474D-BBB6-BD47A264E763}" dt="2017-10-25T22:48:49.669" v="48434" actId="20577"/>
          <ac:spMkLst>
            <pc:docMk/>
            <pc:sldMk cId="3610114312" sldId="328"/>
            <ac:spMk id="2" creationId="{6B380E5B-FE9B-4427-B70E-824FC12A2A31}"/>
          </ac:spMkLst>
        </pc:spChg>
        <pc:spChg chg="add mod">
          <ac:chgData name="Peta M" userId="b0564fb427e4e245" providerId="LiveId" clId="{A62EE8DC-CE0B-474D-BBB6-BD47A264E763}" dt="2017-10-19T13:29:52.426" v="11150" actId="20577"/>
          <ac:spMkLst>
            <pc:docMk/>
            <pc:sldMk cId="3610114312" sldId="328"/>
            <ac:spMk id="3" creationId="{A3BA0A8A-01B7-4774-B0E5-CFDC3104E14D}"/>
          </ac:spMkLst>
        </pc:spChg>
      </pc:sldChg>
      <pc:sldChg chg="delSp modSp del modAnim">
        <pc:chgData name="Peta M" userId="b0564fb427e4e245" providerId="LiveId" clId="{A62EE8DC-CE0B-474D-BBB6-BD47A264E763}" dt="2017-10-19T10:57:01.746" v="1424" actId="2696"/>
        <pc:sldMkLst>
          <pc:docMk/>
          <pc:sldMk cId="2868225675" sldId="329"/>
        </pc:sldMkLst>
        <pc:spChg chg="mod">
          <ac:chgData name="Peta M" userId="b0564fb427e4e245" providerId="LiveId" clId="{A62EE8DC-CE0B-474D-BBB6-BD47A264E763}" dt="2017-10-19T10:45:38.919" v="1038" actId="2696"/>
          <ac:spMkLst>
            <pc:docMk/>
            <pc:sldMk cId="2868225675" sldId="329"/>
            <ac:spMk id="3" creationId="{76A262C1-CDEB-4A07-8A8D-DCBBF659DAE0}"/>
          </ac:spMkLst>
        </pc:spChg>
        <pc:spChg chg="del">
          <ac:chgData name="Peta M" userId="b0564fb427e4e245" providerId="LiveId" clId="{A62EE8DC-CE0B-474D-BBB6-BD47A264E763}" dt="2017-10-19T10:55:41.441" v="1422" actId="2696"/>
          <ac:spMkLst>
            <pc:docMk/>
            <pc:sldMk cId="2868225675" sldId="329"/>
            <ac:spMk id="4" creationId="{49DB160E-BA36-4572-A831-1C0DA0ABEAEC}"/>
          </ac:spMkLst>
        </pc:spChg>
      </pc:sldChg>
      <pc:sldChg chg="addSp delSp modSp add del modTransition modAnim modNotesTx">
        <pc:chgData name="Peta M" userId="b0564fb427e4e245" providerId="LiveId" clId="{A62EE8DC-CE0B-474D-BBB6-BD47A264E763}" dt="2017-10-19T18:58:13.802" v="15307" actId="2696"/>
        <pc:sldMkLst>
          <pc:docMk/>
          <pc:sldMk cId="3725089357" sldId="330"/>
        </pc:sldMkLst>
        <pc:spChg chg="mod">
          <ac:chgData name="Peta M" userId="b0564fb427e4e245" providerId="LiveId" clId="{A62EE8DC-CE0B-474D-BBB6-BD47A264E763}" dt="2017-10-19T11:12:35.127" v="1840" actId="1076"/>
          <ac:spMkLst>
            <pc:docMk/>
            <pc:sldMk cId="3725089357" sldId="330"/>
            <ac:spMk id="2" creationId="{E9F93123-8B3C-4BF2-9EAE-59EF994B7D34}"/>
          </ac:spMkLst>
        </pc:spChg>
        <pc:spChg chg="add mod">
          <ac:chgData name="Peta M" userId="b0564fb427e4e245" providerId="LiveId" clId="{A62EE8DC-CE0B-474D-BBB6-BD47A264E763}" dt="2017-10-19T13:29:52.426" v="11150" actId="20577"/>
          <ac:spMkLst>
            <pc:docMk/>
            <pc:sldMk cId="3725089357" sldId="330"/>
            <ac:spMk id="3" creationId="{FAF208F1-C1D0-4A59-A4C0-E9AB3ED40799}"/>
          </ac:spMkLst>
        </pc:spChg>
        <pc:spChg chg="del mod">
          <ac:chgData name="Peta M" userId="b0564fb427e4e245" providerId="LiveId" clId="{A62EE8DC-CE0B-474D-BBB6-BD47A264E763}" dt="2017-10-19T10:50:55.903" v="1382" actId="478"/>
          <ac:spMkLst>
            <pc:docMk/>
            <pc:sldMk cId="3725089357" sldId="330"/>
            <ac:spMk id="3" creationId="{2A33F5CE-6F3A-4694-A788-A4581C443B18}"/>
          </ac:spMkLst>
        </pc:spChg>
        <pc:spChg chg="add del mod">
          <ac:chgData name="Peta M" userId="b0564fb427e4e245" providerId="LiveId" clId="{A62EE8DC-CE0B-474D-BBB6-BD47A264E763}" dt="2017-10-19T10:50:58.272" v="1383" actId="478"/>
          <ac:spMkLst>
            <pc:docMk/>
            <pc:sldMk cId="3725089357" sldId="330"/>
            <ac:spMk id="5" creationId="{34D7898E-987B-42D7-BA01-F55C30ED063F}"/>
          </ac:spMkLst>
        </pc:spChg>
        <pc:picChg chg="add del mod">
          <ac:chgData name="Peta M" userId="b0564fb427e4e245" providerId="LiveId" clId="{A62EE8DC-CE0B-474D-BBB6-BD47A264E763}" dt="2017-10-19T10:52:50.081" v="1387" actId="478"/>
          <ac:picMkLst>
            <pc:docMk/>
            <pc:sldMk cId="3725089357" sldId="330"/>
            <ac:picMk id="6" creationId="{8FE23C0B-12A9-4141-B36D-1ABD97325E4C}"/>
          </ac:picMkLst>
        </pc:picChg>
        <pc:picChg chg="add mod">
          <ac:chgData name="Peta M" userId="b0564fb427e4e245" providerId="LiveId" clId="{A62EE8DC-CE0B-474D-BBB6-BD47A264E763}" dt="2017-10-19T10:54:32.418" v="1412" actId="1076"/>
          <ac:picMkLst>
            <pc:docMk/>
            <pc:sldMk cId="3725089357" sldId="330"/>
            <ac:picMk id="7" creationId="{079B4197-CA27-41FE-A6B4-5E1730D3E2DB}"/>
          </ac:picMkLst>
        </pc:picChg>
      </pc:sldChg>
      <pc:sldChg chg="addSp delSp modSp add del modTransition modAnim modNotesTx">
        <pc:chgData name="Peta M" userId="b0564fb427e4e245" providerId="LiveId" clId="{A62EE8DC-CE0B-474D-BBB6-BD47A264E763}" dt="2017-10-25T22:52:16.121" v="48449" actId="2696"/>
        <pc:sldMkLst>
          <pc:docMk/>
          <pc:sldMk cId="2064605600" sldId="331"/>
        </pc:sldMkLst>
        <pc:spChg chg="del mod">
          <ac:chgData name="Peta M" userId="b0564fb427e4e245" providerId="LiveId" clId="{A62EE8DC-CE0B-474D-BBB6-BD47A264E763}" dt="2017-10-19T18:58:50.166" v="15346" actId="478"/>
          <ac:spMkLst>
            <pc:docMk/>
            <pc:sldMk cId="2064605600" sldId="331"/>
            <ac:spMk id="2" creationId="{E9F93123-8B3C-4BF2-9EAE-59EF994B7D34}"/>
          </ac:spMkLst>
        </pc:spChg>
        <pc:spChg chg="mod">
          <ac:chgData name="Peta M" userId="b0564fb427e4e245" providerId="LiveId" clId="{A62EE8DC-CE0B-474D-BBB6-BD47A264E763}" dt="2017-10-25T22:45:45.555" v="48397" actId="2696"/>
          <ac:spMkLst>
            <pc:docMk/>
            <pc:sldMk cId="2064605600" sldId="331"/>
            <ac:spMk id="3" creationId="{2A33F5CE-6F3A-4694-A788-A4581C443B18}"/>
          </ac:spMkLst>
        </pc:spChg>
        <pc:spChg chg="add mod">
          <ac:chgData name="Peta M" userId="b0564fb427e4e245" providerId="LiveId" clId="{A62EE8DC-CE0B-474D-BBB6-BD47A264E763}" dt="2017-10-25T22:45:45.555" v="48397" actId="2696"/>
          <ac:spMkLst>
            <pc:docMk/>
            <pc:sldMk cId="2064605600" sldId="331"/>
            <ac:spMk id="4" creationId="{11FFAE42-2779-4C75-A7CF-8AD2EF0468D7}"/>
          </ac:spMkLst>
        </pc:spChg>
        <pc:spChg chg="add mod">
          <ac:chgData name="Peta M" userId="b0564fb427e4e245" providerId="LiveId" clId="{A62EE8DC-CE0B-474D-BBB6-BD47A264E763}" dt="2017-10-19T13:29:52.426" v="11150" actId="6549"/>
          <ac:spMkLst>
            <pc:docMk/>
            <pc:sldMk cId="2064605600" sldId="331"/>
            <ac:spMk id="5" creationId="{C6CDA4BE-ACC1-42B0-A8B8-DBCF88867EF1}"/>
          </ac:spMkLst>
        </pc:spChg>
        <pc:spChg chg="add del mod">
          <ac:chgData name="Peta M" userId="b0564fb427e4e245" providerId="LiveId" clId="{A62EE8DC-CE0B-474D-BBB6-BD47A264E763}" dt="2017-10-19T18:58:53.583" v="15347" actId="478"/>
          <ac:spMkLst>
            <pc:docMk/>
            <pc:sldMk cId="2064605600" sldId="331"/>
            <ac:spMk id="7" creationId="{7A6A5A42-BF9B-4082-841F-7752BC4C5D6E}"/>
          </ac:spMkLst>
        </pc:spChg>
        <pc:spChg chg="add mod">
          <ac:chgData name="Peta M" userId="b0564fb427e4e245" providerId="LiveId" clId="{A62EE8DC-CE0B-474D-BBB6-BD47A264E763}" dt="2017-10-25T22:45:45.555" v="48397" actId="2696"/>
          <ac:spMkLst>
            <pc:docMk/>
            <pc:sldMk cId="2064605600" sldId="331"/>
            <ac:spMk id="8" creationId="{B4E282AB-C62E-4629-B537-789F232E0D9D}"/>
          </ac:spMkLst>
        </pc:spChg>
      </pc:sldChg>
      <pc:sldChg chg="addSp delSp modSp add del ord modAnim modNotesTx">
        <pc:chgData name="Peta M" userId="b0564fb427e4e245" providerId="LiveId" clId="{A62EE8DC-CE0B-474D-BBB6-BD47A264E763}" dt="2017-10-22T14:19:31.685" v="45200" actId="2696"/>
        <pc:sldMkLst>
          <pc:docMk/>
          <pc:sldMk cId="1179791990" sldId="332"/>
        </pc:sldMkLst>
        <pc:spChg chg="mod">
          <ac:chgData name="Peta M" userId="b0564fb427e4e245" providerId="LiveId" clId="{A62EE8DC-CE0B-474D-BBB6-BD47A264E763}" dt="2017-10-19T11:52:14.917" v="6617" actId="20577"/>
          <ac:spMkLst>
            <pc:docMk/>
            <pc:sldMk cId="1179791990" sldId="332"/>
            <ac:spMk id="2" creationId="{4C625F3C-DEA3-4308-93E3-E7AE7F718386}"/>
          </ac:spMkLst>
        </pc:spChg>
        <pc:spChg chg="del">
          <ac:chgData name="Peta M" userId="b0564fb427e4e245" providerId="LiveId" clId="{A62EE8DC-CE0B-474D-BBB6-BD47A264E763}" dt="2017-10-19T11:52:17.642" v="6618" actId="478"/>
          <ac:spMkLst>
            <pc:docMk/>
            <pc:sldMk cId="1179791990" sldId="332"/>
            <ac:spMk id="3" creationId="{271CBD69-8574-45EE-BC32-C2D18BF3A4C7}"/>
          </ac:spMkLst>
        </pc:spChg>
        <pc:spChg chg="add mod">
          <ac:chgData name="Peta M" userId="b0564fb427e4e245" providerId="LiveId" clId="{A62EE8DC-CE0B-474D-BBB6-BD47A264E763}" dt="2017-10-19T13:29:52.426" v="11150" actId="20577"/>
          <ac:spMkLst>
            <pc:docMk/>
            <pc:sldMk cId="1179791990" sldId="332"/>
            <ac:spMk id="3" creationId="{C01A8CB4-5958-40F2-AE32-3DF81AC2A33F}"/>
          </ac:spMkLst>
        </pc:spChg>
        <pc:spChg chg="add mod ord">
          <ac:chgData name="Peta M" userId="b0564fb427e4e245" providerId="LiveId" clId="{A62EE8DC-CE0B-474D-BBB6-BD47A264E763}" dt="2017-10-19T12:04:30.249" v="6749" actId="167"/>
          <ac:spMkLst>
            <pc:docMk/>
            <pc:sldMk cId="1179791990" sldId="332"/>
            <ac:spMk id="4" creationId="{5F3EB4E4-7FEE-4653-A83D-9C1D98ADC881}"/>
          </ac:spMkLst>
        </pc:spChg>
        <pc:spChg chg="add mod ord">
          <ac:chgData name="Peta M" userId="b0564fb427e4e245" providerId="LiveId" clId="{A62EE8DC-CE0B-474D-BBB6-BD47A264E763}" dt="2017-10-19T12:04:23.487" v="6748" actId="167"/>
          <ac:spMkLst>
            <pc:docMk/>
            <pc:sldMk cId="1179791990" sldId="332"/>
            <ac:spMk id="5" creationId="{7E57CA22-699B-410D-BEFB-DED719A8A46F}"/>
          </ac:spMkLst>
        </pc:spChg>
        <pc:spChg chg="add mod">
          <ac:chgData name="Peta M" userId="b0564fb427e4e245" providerId="LiveId" clId="{A62EE8DC-CE0B-474D-BBB6-BD47A264E763}" dt="2017-10-19T11:57:00.024" v="6643" actId="1076"/>
          <ac:spMkLst>
            <pc:docMk/>
            <pc:sldMk cId="1179791990" sldId="332"/>
            <ac:spMk id="6" creationId="{A3C350FF-9D96-4251-81D1-9D4FAB382301}"/>
          </ac:spMkLst>
        </pc:spChg>
        <pc:spChg chg="add mod">
          <ac:chgData name="Peta M" userId="b0564fb427e4e245" providerId="LiveId" clId="{A62EE8DC-CE0B-474D-BBB6-BD47A264E763}" dt="2017-10-19T11:57:13.401" v="6647" actId="20577"/>
          <ac:spMkLst>
            <pc:docMk/>
            <pc:sldMk cId="1179791990" sldId="332"/>
            <ac:spMk id="7" creationId="{C03A457B-D7E8-47D4-BA8B-6DE1B774CFBE}"/>
          </ac:spMkLst>
        </pc:spChg>
        <pc:spChg chg="add mod">
          <ac:chgData name="Peta M" userId="b0564fb427e4e245" providerId="LiveId" clId="{A62EE8DC-CE0B-474D-BBB6-BD47A264E763}" dt="2017-10-19T12:05:58.383" v="6755" actId="20577"/>
          <ac:spMkLst>
            <pc:docMk/>
            <pc:sldMk cId="1179791990" sldId="332"/>
            <ac:spMk id="34" creationId="{64F328D2-0C39-43CB-9A9F-83D20F81F311}"/>
          </ac:spMkLst>
        </pc:spChg>
        <pc:picChg chg="add mod">
          <ac:chgData name="Peta M" userId="b0564fb427e4e245" providerId="LiveId" clId="{A62EE8DC-CE0B-474D-BBB6-BD47A264E763}" dt="2017-10-19T12:06:04.899" v="6757" actId="1076"/>
          <ac:picMkLst>
            <pc:docMk/>
            <pc:sldMk cId="1179791990" sldId="332"/>
            <ac:picMk id="9" creationId="{F47E72C0-8148-45E0-9A56-26BD2A1263CB}"/>
          </ac:picMkLst>
        </pc:picChg>
        <pc:picChg chg="add del mod">
          <ac:chgData name="Peta M" userId="b0564fb427e4e245" providerId="LiveId" clId="{A62EE8DC-CE0B-474D-BBB6-BD47A264E763}" dt="2017-10-19T11:58:02.576" v="6652" actId="20577"/>
          <ac:picMkLst>
            <pc:docMk/>
            <pc:sldMk cId="1179791990" sldId="332"/>
            <ac:picMk id="11" creationId="{5312EFA3-DF7F-4B11-9DAA-FFFAE151A018}"/>
          </ac:picMkLst>
        </pc:picChg>
        <pc:picChg chg="add mod">
          <ac:chgData name="Peta M" userId="b0564fb427e4e245" providerId="LiveId" clId="{A62EE8DC-CE0B-474D-BBB6-BD47A264E763}" dt="2017-10-19T11:59:05.095" v="6674" actId="20577"/>
          <ac:picMkLst>
            <pc:docMk/>
            <pc:sldMk cId="1179791990" sldId="332"/>
            <ac:picMk id="12" creationId="{881D709D-A2CA-4B68-AF74-80F4D5C9AA0A}"/>
          </ac:picMkLst>
        </pc:picChg>
        <pc:picChg chg="add mod">
          <ac:chgData name="Peta M" userId="b0564fb427e4e245" providerId="LiveId" clId="{A62EE8DC-CE0B-474D-BBB6-BD47A264E763}" dt="2017-10-19T12:06:10.343" v="6759" actId="1076"/>
          <ac:picMkLst>
            <pc:docMk/>
            <pc:sldMk cId="1179791990" sldId="332"/>
            <ac:picMk id="13" creationId="{5AE58602-D6A3-4A4C-9ED1-6936D0C3BCF3}"/>
          </ac:picMkLst>
        </pc:picChg>
        <pc:picChg chg="add mod">
          <ac:chgData name="Peta M" userId="b0564fb427e4e245" providerId="LiveId" clId="{A62EE8DC-CE0B-474D-BBB6-BD47A264E763}" dt="2017-10-19T11:58:14.896" v="6658" actId="1076"/>
          <ac:picMkLst>
            <pc:docMk/>
            <pc:sldMk cId="1179791990" sldId="332"/>
            <ac:picMk id="14" creationId="{5B8254DA-FB42-4554-91FC-6C798F407ACC}"/>
          </ac:picMkLst>
        </pc:picChg>
        <pc:picChg chg="add mod">
          <ac:chgData name="Peta M" userId="b0564fb427e4e245" providerId="LiveId" clId="{A62EE8DC-CE0B-474D-BBB6-BD47A264E763}" dt="2017-10-19T12:03:46.683" v="6739" actId="1076"/>
          <ac:picMkLst>
            <pc:docMk/>
            <pc:sldMk cId="1179791990" sldId="332"/>
            <ac:picMk id="15" creationId="{E8424DB0-E0F8-426D-85A9-F982DA98D201}"/>
          </ac:picMkLst>
        </pc:picChg>
        <pc:picChg chg="add mod">
          <ac:chgData name="Peta M" userId="b0564fb427e4e245" providerId="LiveId" clId="{A62EE8DC-CE0B-474D-BBB6-BD47A264E763}" dt="2017-10-19T11:59:41.915" v="6679" actId="20577"/>
          <ac:picMkLst>
            <pc:docMk/>
            <pc:sldMk cId="1179791990" sldId="332"/>
            <ac:picMk id="16" creationId="{9ADCA503-101B-4C23-A79F-85E4982DBC2C}"/>
          </ac:picMkLst>
        </pc:picChg>
        <pc:picChg chg="add mod">
          <ac:chgData name="Peta M" userId="b0564fb427e4e245" providerId="LiveId" clId="{A62EE8DC-CE0B-474D-BBB6-BD47A264E763}" dt="2017-10-19T11:59:00.695" v="6673" actId="20577"/>
          <ac:picMkLst>
            <pc:docMk/>
            <pc:sldMk cId="1179791990" sldId="332"/>
            <ac:picMk id="17" creationId="{9E0A2464-CA04-4180-AAF5-751DA91050CB}"/>
          </ac:picMkLst>
        </pc:picChg>
        <pc:picChg chg="add mod">
          <ac:chgData name="Peta M" userId="b0564fb427e4e245" providerId="LiveId" clId="{A62EE8DC-CE0B-474D-BBB6-BD47A264E763}" dt="2017-10-19T11:59:31.407" v="6677" actId="20577"/>
          <ac:picMkLst>
            <pc:docMk/>
            <pc:sldMk cId="1179791990" sldId="332"/>
            <ac:picMk id="18" creationId="{312D0D9B-9AF4-46C5-AC92-0756F3294F73}"/>
          </ac:picMkLst>
        </pc:picChg>
        <pc:picChg chg="add mod">
          <ac:chgData name="Peta M" userId="b0564fb427e4e245" providerId="LiveId" clId="{A62EE8DC-CE0B-474D-BBB6-BD47A264E763}" dt="2017-10-19T11:59:09.345" v="6675" actId="20577"/>
          <ac:picMkLst>
            <pc:docMk/>
            <pc:sldMk cId="1179791990" sldId="332"/>
            <ac:picMk id="19" creationId="{F1BD9C42-1829-4A72-8267-F42DE3E866EF}"/>
          </ac:picMkLst>
        </pc:picChg>
        <pc:picChg chg="add mod">
          <ac:chgData name="Peta M" userId="b0564fb427e4e245" providerId="LiveId" clId="{A62EE8DC-CE0B-474D-BBB6-BD47A264E763}" dt="2017-10-19T11:58:44.843" v="6671" actId="1076"/>
          <ac:picMkLst>
            <pc:docMk/>
            <pc:sldMk cId="1179791990" sldId="332"/>
            <ac:picMk id="20" creationId="{43F59EB4-4535-4BDC-B662-500B0F4DDE2E}"/>
          </ac:picMkLst>
        </pc:picChg>
        <pc:cxnChg chg="add mod ord">
          <ac:chgData name="Peta M" userId="b0564fb427e4e245" providerId="LiveId" clId="{A62EE8DC-CE0B-474D-BBB6-BD47A264E763}" dt="2017-10-19T12:06:08.024" v="6758" actId="14100"/>
          <ac:cxnSpMkLst>
            <pc:docMk/>
            <pc:sldMk cId="1179791990" sldId="332"/>
            <ac:cxnSpMk id="22" creationId="{7FBEB489-25B3-4838-9080-0DECECE52B09}"/>
          </ac:cxnSpMkLst>
        </pc:cxnChg>
        <pc:cxnChg chg="add mod ord">
          <ac:chgData name="Peta M" userId="b0564fb427e4e245" providerId="LiveId" clId="{A62EE8DC-CE0B-474D-BBB6-BD47A264E763}" dt="2017-10-19T12:04:14.363" v="6745" actId="167"/>
          <ac:cxnSpMkLst>
            <pc:docMk/>
            <pc:sldMk cId="1179791990" sldId="332"/>
            <ac:cxnSpMk id="25" creationId="{2C6C7B35-E7DE-4173-A654-8DF89CDA32E4}"/>
          </ac:cxnSpMkLst>
        </pc:cxnChg>
        <pc:cxnChg chg="add mod ord">
          <ac:chgData name="Peta M" userId="b0564fb427e4e245" providerId="LiveId" clId="{A62EE8DC-CE0B-474D-BBB6-BD47A264E763}" dt="2017-10-19T12:04:16.647" v="6746" actId="167"/>
          <ac:cxnSpMkLst>
            <pc:docMk/>
            <pc:sldMk cId="1179791990" sldId="332"/>
            <ac:cxnSpMk id="28" creationId="{DC3CD6A3-DC9F-485E-99E5-1039294790B8}"/>
          </ac:cxnSpMkLst>
        </pc:cxnChg>
        <pc:cxnChg chg="add mod ord">
          <ac:chgData name="Peta M" userId="b0564fb427e4e245" providerId="LiveId" clId="{A62EE8DC-CE0B-474D-BBB6-BD47A264E763}" dt="2017-10-19T12:04:19.316" v="6747" actId="167"/>
          <ac:cxnSpMkLst>
            <pc:docMk/>
            <pc:sldMk cId="1179791990" sldId="332"/>
            <ac:cxnSpMk id="31" creationId="{9AB320B1-69CC-4E92-B3F5-03E4047BF5CE}"/>
          </ac:cxnSpMkLst>
        </pc:cxnChg>
      </pc:sldChg>
      <pc:sldChg chg="add del ord modNotesTx">
        <pc:chgData name="Peta M" userId="b0564fb427e4e245" providerId="LiveId" clId="{A62EE8DC-CE0B-474D-BBB6-BD47A264E763}" dt="2017-10-20T15:50:12.495" v="21525" actId="2696"/>
        <pc:sldMkLst>
          <pc:docMk/>
          <pc:sldMk cId="1378750051" sldId="333"/>
        </pc:sldMkLst>
      </pc:sldChg>
      <pc:sldChg chg="addSp delSp modSp add del modTransition modAnim modNotesTx">
        <pc:chgData name="Peta M" userId="b0564fb427e4e245" providerId="LiveId" clId="{A62EE8DC-CE0B-474D-BBB6-BD47A264E763}" dt="2017-10-25T22:39:57.048" v="48374" actId="2696"/>
        <pc:sldMkLst>
          <pc:docMk/>
          <pc:sldMk cId="1641266601" sldId="334"/>
        </pc:sldMkLst>
        <pc:spChg chg="del mod">
          <ac:chgData name="Peta M" userId="b0564fb427e4e245" providerId="LiveId" clId="{A62EE8DC-CE0B-474D-BBB6-BD47A264E763}" dt="2017-10-19T17:22:45.995" v="12580" actId="478"/>
          <ac:spMkLst>
            <pc:docMk/>
            <pc:sldMk cId="1641266601" sldId="334"/>
            <ac:spMk id="2" creationId="{FFAC5CA9-C6A9-4F83-98C4-C5750CDCDA99}"/>
          </ac:spMkLst>
        </pc:spChg>
        <pc:spChg chg="del">
          <ac:chgData name="Peta M" userId="b0564fb427e4e245" providerId="LiveId" clId="{A62EE8DC-CE0B-474D-BBB6-BD47A264E763}" dt="2017-10-19T17:09:15.025" v="12213" actId="478"/>
          <ac:spMkLst>
            <pc:docMk/>
            <pc:sldMk cId="1641266601" sldId="334"/>
            <ac:spMk id="3" creationId="{6545A610-83D6-41F2-945A-AE992618D21A}"/>
          </ac:spMkLst>
        </pc:spChg>
        <pc:spChg chg="add mod">
          <ac:chgData name="Peta M" userId="b0564fb427e4e245" providerId="LiveId" clId="{A62EE8DC-CE0B-474D-BBB6-BD47A264E763}" dt="2017-10-22T14:22:43.886" v="45774" actId="20577"/>
          <ac:spMkLst>
            <pc:docMk/>
            <pc:sldMk cId="1641266601" sldId="334"/>
            <ac:spMk id="5" creationId="{38B1F105-2148-4F6D-A62D-4231FF099ED7}"/>
          </ac:spMkLst>
        </pc:spChg>
        <pc:spChg chg="add del mod">
          <ac:chgData name="Peta M" userId="b0564fb427e4e245" providerId="LiveId" clId="{A62EE8DC-CE0B-474D-BBB6-BD47A264E763}" dt="2017-10-19T17:51:52.646" v="12666" actId="478"/>
          <ac:spMkLst>
            <pc:docMk/>
            <pc:sldMk cId="1641266601" sldId="334"/>
            <ac:spMk id="6" creationId="{FF3718A3-1DF9-42F3-8CE0-1173CA2AECD9}"/>
          </ac:spMkLst>
        </pc:spChg>
        <pc:spChg chg="add mod">
          <ac:chgData name="Peta M" userId="b0564fb427e4e245" providerId="LiveId" clId="{A62EE8DC-CE0B-474D-BBB6-BD47A264E763}" dt="2017-10-22T14:22:43.886" v="45774" actId="20577"/>
          <ac:spMkLst>
            <pc:docMk/>
            <pc:sldMk cId="1641266601" sldId="334"/>
            <ac:spMk id="7" creationId="{98B1994B-0695-48B2-8DBD-EFB493849271}"/>
          </ac:spMkLst>
        </pc:spChg>
      </pc:sldChg>
      <pc:sldChg chg="add del">
        <pc:chgData name="Peta M" userId="b0564fb427e4e245" providerId="LiveId" clId="{A62EE8DC-CE0B-474D-BBB6-BD47A264E763}" dt="2017-10-19T18:12:17.321" v="14230" actId="2696"/>
        <pc:sldMkLst>
          <pc:docMk/>
          <pc:sldMk cId="3016685932" sldId="335"/>
        </pc:sldMkLst>
      </pc:sldChg>
      <pc:sldChg chg="modSp add del modTransition">
        <pc:chgData name="Peta M" userId="b0564fb427e4e245" providerId="LiveId" clId="{A62EE8DC-CE0B-474D-BBB6-BD47A264E763}" dt="2017-10-19T18:12:35.119" v="14234" actId="2696"/>
        <pc:sldMkLst>
          <pc:docMk/>
          <pc:sldMk cId="1097380177" sldId="336"/>
        </pc:sldMkLst>
        <pc:spChg chg="mod">
          <ac:chgData name="Peta M" userId="b0564fb427e4e245" providerId="LiveId" clId="{A62EE8DC-CE0B-474D-BBB6-BD47A264E763}" dt="2017-10-19T17:26:53.925" v="12662" actId="6549"/>
          <ac:spMkLst>
            <pc:docMk/>
            <pc:sldMk cId="1097380177" sldId="336"/>
            <ac:spMk id="5" creationId="{38B1F105-2148-4F6D-A62D-4231FF099ED7}"/>
          </ac:spMkLst>
        </pc:spChg>
      </pc:sldChg>
      <pc:sldChg chg="modSp add del modTransition">
        <pc:chgData name="Peta M" userId="b0564fb427e4e245" providerId="LiveId" clId="{A62EE8DC-CE0B-474D-BBB6-BD47A264E763}" dt="2017-10-19T18:55:40.312" v="15243" actId="2696"/>
        <pc:sldMkLst>
          <pc:docMk/>
          <pc:sldMk cId="753748838" sldId="337"/>
        </pc:sldMkLst>
        <pc:spChg chg="mod">
          <ac:chgData name="Peta M" userId="b0564fb427e4e245" providerId="LiveId" clId="{A62EE8DC-CE0B-474D-BBB6-BD47A264E763}" dt="2017-10-19T18:53:37.331" v="15228" actId="1076"/>
          <ac:spMkLst>
            <pc:docMk/>
            <pc:sldMk cId="753748838" sldId="337"/>
            <ac:spMk id="2" creationId="{90EFC0CE-492C-4183-B27A-D15E00E1C219}"/>
          </ac:spMkLst>
        </pc:spChg>
      </pc:sldChg>
      <pc:sldChg chg="add del">
        <pc:chgData name="Peta M" userId="b0564fb427e4e245" providerId="LiveId" clId="{A62EE8DC-CE0B-474D-BBB6-BD47A264E763}" dt="2017-10-19T18:19:54.742" v="14608" actId="2696"/>
        <pc:sldMkLst>
          <pc:docMk/>
          <pc:sldMk cId="739120212" sldId="338"/>
        </pc:sldMkLst>
      </pc:sldChg>
      <pc:sldChg chg="add del">
        <pc:chgData name="Peta M" userId="b0564fb427e4e245" providerId="LiveId" clId="{A62EE8DC-CE0B-474D-BBB6-BD47A264E763}" dt="2017-10-19T17:55:34.667" v="12824" actId="2696"/>
        <pc:sldMkLst>
          <pc:docMk/>
          <pc:sldMk cId="4074106337" sldId="339"/>
        </pc:sldMkLst>
      </pc:sldChg>
      <pc:sldChg chg="add del">
        <pc:chgData name="Peta M" userId="b0564fb427e4e245" providerId="LiveId" clId="{A62EE8DC-CE0B-474D-BBB6-BD47A264E763}" dt="2017-10-19T18:12:33.096" v="14233" actId="2696"/>
        <pc:sldMkLst>
          <pc:docMk/>
          <pc:sldMk cId="1304808832" sldId="340"/>
        </pc:sldMkLst>
      </pc:sldChg>
      <pc:sldChg chg="add del">
        <pc:chgData name="Peta M" userId="b0564fb427e4e245" providerId="LiveId" clId="{A62EE8DC-CE0B-474D-BBB6-BD47A264E763}" dt="2017-10-19T18:12:31.549" v="14232" actId="2696"/>
        <pc:sldMkLst>
          <pc:docMk/>
          <pc:sldMk cId="1526370269" sldId="341"/>
        </pc:sldMkLst>
      </pc:sldChg>
      <pc:sldChg chg="modSp add modTransition modNotesTx">
        <pc:chgData name="Peta M" userId="b0564fb427e4e245" providerId="LiveId" clId="{A62EE8DC-CE0B-474D-BBB6-BD47A264E763}" dt="2017-10-26T20:08:03.898" v="58012" actId="20577"/>
        <pc:sldMkLst>
          <pc:docMk/>
          <pc:sldMk cId="619921352" sldId="342"/>
        </pc:sldMkLst>
        <pc:spChg chg="mod">
          <ac:chgData name="Peta M" userId="b0564fb427e4e245" providerId="LiveId" clId="{A62EE8DC-CE0B-474D-BBB6-BD47A264E763}" dt="2017-10-25T22:45:45.555" v="48397" actId="6549"/>
          <ac:spMkLst>
            <pc:docMk/>
            <pc:sldMk cId="619921352" sldId="342"/>
            <ac:spMk id="2" creationId="{6B380E5B-FE9B-4427-B70E-824FC12A2A31}"/>
          </ac:spMkLst>
        </pc:spChg>
      </pc:sldChg>
      <pc:sldChg chg="delSp modSp add del modTransition modNotesTx">
        <pc:chgData name="Peta M" userId="b0564fb427e4e245" providerId="LiveId" clId="{A62EE8DC-CE0B-474D-BBB6-BD47A264E763}" dt="2017-10-25T22:39:57.095" v="48376" actId="2696"/>
        <pc:sldMkLst>
          <pc:docMk/>
          <pc:sldMk cId="2266273873" sldId="343"/>
        </pc:sldMkLst>
        <pc:spChg chg="mod">
          <ac:chgData name="Peta M" userId="b0564fb427e4e245" providerId="LiveId" clId="{A62EE8DC-CE0B-474D-BBB6-BD47A264E763}" dt="2017-10-22T14:22:43.886" v="45774" actId="20577"/>
          <ac:spMkLst>
            <pc:docMk/>
            <pc:sldMk cId="2266273873" sldId="343"/>
            <ac:spMk id="5" creationId="{38B1F105-2148-4F6D-A62D-4231FF099ED7}"/>
          </ac:spMkLst>
        </pc:spChg>
        <pc:spChg chg="del">
          <ac:chgData name="Peta M" userId="b0564fb427e4e245" providerId="LiveId" clId="{A62EE8DC-CE0B-474D-BBB6-BD47A264E763}" dt="2017-10-19T18:12:39.137" v="14235" actId="478"/>
          <ac:spMkLst>
            <pc:docMk/>
            <pc:sldMk cId="2266273873" sldId="343"/>
            <ac:spMk id="7" creationId="{98B1994B-0695-48B2-8DBD-EFB493849271}"/>
          </ac:spMkLst>
        </pc:spChg>
      </pc:sldChg>
      <pc:sldChg chg="addSp delSp modSp add del modTransition">
        <pc:chgData name="Peta M" userId="b0564fb427e4e245" providerId="LiveId" clId="{A62EE8DC-CE0B-474D-BBB6-BD47A264E763}" dt="2017-10-25T22:39:57.111" v="48377" actId="2696"/>
        <pc:sldMkLst>
          <pc:docMk/>
          <pc:sldMk cId="144158300" sldId="344"/>
        </pc:sldMkLst>
        <pc:spChg chg="del">
          <ac:chgData name="Peta M" userId="b0564fb427e4e245" providerId="LiveId" clId="{A62EE8DC-CE0B-474D-BBB6-BD47A264E763}" dt="2017-10-19T18:14:36.461" v="14366" actId="478"/>
          <ac:spMkLst>
            <pc:docMk/>
            <pc:sldMk cId="144158300" sldId="344"/>
            <ac:spMk id="2" creationId="{CF225C72-EEC7-417C-9AD4-49B2EEC64536}"/>
          </ac:spMkLst>
        </pc:spChg>
        <pc:spChg chg="del">
          <ac:chgData name="Peta M" userId="b0564fb427e4e245" providerId="LiveId" clId="{A62EE8DC-CE0B-474D-BBB6-BD47A264E763}" dt="2017-10-19T18:14:38.693" v="14367" actId="478"/>
          <ac:spMkLst>
            <pc:docMk/>
            <pc:sldMk cId="144158300" sldId="344"/>
            <ac:spMk id="3" creationId="{2437D85A-A953-482E-B626-700B4F3183AA}"/>
          </ac:spMkLst>
        </pc:spChg>
        <pc:spChg chg="add del">
          <ac:chgData name="Peta M" userId="b0564fb427e4e245" providerId="LiveId" clId="{A62EE8DC-CE0B-474D-BBB6-BD47A264E763}" dt="2017-10-19T18:14:41.526" v="14368" actId="478"/>
          <ac:spMkLst>
            <pc:docMk/>
            <pc:sldMk cId="144158300" sldId="344"/>
            <ac:spMk id="5" creationId="{AF5E04B7-4665-4189-BE59-69C689C91B54}"/>
          </ac:spMkLst>
        </pc:spChg>
        <pc:spChg chg="add mod">
          <ac:chgData name="Peta M" userId="b0564fb427e4e245" providerId="LiveId" clId="{A62EE8DC-CE0B-474D-BBB6-BD47A264E763}" dt="2017-10-22T14:22:43.886" v="45774" actId="20577"/>
          <ac:spMkLst>
            <pc:docMk/>
            <pc:sldMk cId="144158300" sldId="344"/>
            <ac:spMk id="6" creationId="{D55AFA54-9A5E-4B8B-956A-FDED17821C05}"/>
          </ac:spMkLst>
        </pc:spChg>
      </pc:sldChg>
      <pc:sldChg chg="modSp add del modTransition modNotesTx">
        <pc:chgData name="Peta M" userId="b0564fb427e4e245" providerId="LiveId" clId="{A62EE8DC-CE0B-474D-BBB6-BD47A264E763}" dt="2017-10-25T22:39:57.126" v="48378" actId="2696"/>
        <pc:sldMkLst>
          <pc:docMk/>
          <pc:sldMk cId="3854124159" sldId="345"/>
        </pc:sldMkLst>
        <pc:spChg chg="mod">
          <ac:chgData name="Peta M" userId="b0564fb427e4e245" providerId="LiveId" clId="{A62EE8DC-CE0B-474D-BBB6-BD47A264E763}" dt="2017-10-22T14:22:43.886" v="45774" actId="20577"/>
          <ac:spMkLst>
            <pc:docMk/>
            <pc:sldMk cId="3854124159" sldId="345"/>
            <ac:spMk id="6" creationId="{D55AFA54-9A5E-4B8B-956A-FDED17821C05}"/>
          </ac:spMkLst>
        </pc:spChg>
      </pc:sldChg>
      <pc:sldChg chg="delSp modSp add del modTransition delAnim modNotesTx">
        <pc:chgData name="Peta M" userId="b0564fb427e4e245" providerId="LiveId" clId="{A62EE8DC-CE0B-474D-BBB6-BD47A264E763}" dt="2017-10-25T22:39:57.079" v="48375" actId="2696"/>
        <pc:sldMkLst>
          <pc:docMk/>
          <pc:sldMk cId="1226931230" sldId="346"/>
        </pc:sldMkLst>
        <pc:spChg chg="mod">
          <ac:chgData name="Peta M" userId="b0564fb427e4e245" providerId="LiveId" clId="{A62EE8DC-CE0B-474D-BBB6-BD47A264E763}" dt="2017-10-22T14:22:43.886" v="45774" actId="20577"/>
          <ac:spMkLst>
            <pc:docMk/>
            <pc:sldMk cId="1226931230" sldId="346"/>
            <ac:spMk id="5" creationId="{38B1F105-2148-4F6D-A62D-4231FF099ED7}"/>
          </ac:spMkLst>
        </pc:spChg>
        <pc:spChg chg="del">
          <ac:chgData name="Peta M" userId="b0564fb427e4e245" providerId="LiveId" clId="{A62EE8DC-CE0B-474D-BBB6-BD47A264E763}" dt="2017-10-19T18:20:37.534" v="14613" actId="478"/>
          <ac:spMkLst>
            <pc:docMk/>
            <pc:sldMk cId="1226931230" sldId="346"/>
            <ac:spMk id="7" creationId="{98B1994B-0695-48B2-8DBD-EFB493849271}"/>
          </ac:spMkLst>
        </pc:spChg>
      </pc:sldChg>
      <pc:sldChg chg="addSp delSp modSp add modTransition modAnim modNotesTx">
        <pc:chgData name="Peta M" userId="b0564fb427e4e245" providerId="LiveId" clId="{A62EE8DC-CE0B-474D-BBB6-BD47A264E763}" dt="2017-10-26T20:09:05.750" v="58023" actId="20577"/>
        <pc:sldMkLst>
          <pc:docMk/>
          <pc:sldMk cId="1886226288" sldId="347"/>
        </pc:sldMkLst>
        <pc:spChg chg="add mod">
          <ac:chgData name="Peta M" userId="b0564fb427e4e245" providerId="LiveId" clId="{A62EE8DC-CE0B-474D-BBB6-BD47A264E763}" dt="2017-10-25T22:45:45.555" v="48397" actId="20577"/>
          <ac:spMkLst>
            <pc:docMk/>
            <pc:sldMk cId="1886226288" sldId="347"/>
            <ac:spMk id="2" creationId="{AE19DC68-25EF-4A96-BC00-1F2B4EB4971E}"/>
          </ac:spMkLst>
        </pc:spChg>
        <pc:spChg chg="add mod ord">
          <ac:chgData name="Peta M" userId="b0564fb427e4e245" providerId="LiveId" clId="{A62EE8DC-CE0B-474D-BBB6-BD47A264E763}" dt="2017-10-25T22:45:45.555" v="48397" actId="20577"/>
          <ac:spMkLst>
            <pc:docMk/>
            <pc:sldMk cId="1886226288" sldId="347"/>
            <ac:spMk id="3" creationId="{4313D836-364C-4979-87D0-D5702ECB3C9F}"/>
          </ac:spMkLst>
        </pc:spChg>
        <pc:spChg chg="add del mod">
          <ac:chgData name="Peta M" userId="b0564fb427e4e245" providerId="LiveId" clId="{A62EE8DC-CE0B-474D-BBB6-BD47A264E763}" dt="2017-10-19T18:40:20.283" v="15050" actId="478"/>
          <ac:spMkLst>
            <pc:docMk/>
            <pc:sldMk cId="1886226288" sldId="347"/>
            <ac:spMk id="5" creationId="{8898C921-9F00-49F7-A2A5-585A6CA21845}"/>
          </ac:spMkLst>
        </pc:spChg>
        <pc:spChg chg="mod">
          <ac:chgData name="Peta M" userId="b0564fb427e4e245" providerId="LiveId" clId="{A62EE8DC-CE0B-474D-BBB6-BD47A264E763}" dt="2017-10-25T22:45:45.555" v="48397" actId="20577"/>
          <ac:spMkLst>
            <pc:docMk/>
            <pc:sldMk cId="1886226288" sldId="347"/>
            <ac:spMk id="6" creationId="{D55AFA54-9A5E-4B8B-956A-FDED17821C05}"/>
          </ac:spMkLst>
        </pc:spChg>
        <pc:spChg chg="add del mod">
          <ac:chgData name="Peta M" userId="b0564fb427e4e245" providerId="LiveId" clId="{A62EE8DC-CE0B-474D-BBB6-BD47A264E763}" dt="2017-10-19T18:30:43.575" v="14867" actId="478"/>
          <ac:spMkLst>
            <pc:docMk/>
            <pc:sldMk cId="1886226288" sldId="347"/>
            <ac:spMk id="7" creationId="{77F0DAD4-795C-4C6F-9EFF-CF1326F8718F}"/>
          </ac:spMkLst>
        </pc:spChg>
        <pc:spChg chg="add mod">
          <ac:chgData name="Peta M" userId="b0564fb427e4e245" providerId="LiveId" clId="{A62EE8DC-CE0B-474D-BBB6-BD47A264E763}" dt="2017-10-25T22:45:45.555" v="48397" actId="20577"/>
          <ac:spMkLst>
            <pc:docMk/>
            <pc:sldMk cId="1886226288" sldId="347"/>
            <ac:spMk id="8" creationId="{0F5A6494-8CCC-47E0-A33B-F4EF4CA7C63D}"/>
          </ac:spMkLst>
        </pc:spChg>
        <pc:spChg chg="add mod">
          <ac:chgData name="Peta M" userId="b0564fb427e4e245" providerId="LiveId" clId="{A62EE8DC-CE0B-474D-BBB6-BD47A264E763}" dt="2017-10-25T22:45:45.555" v="48397" actId="20577"/>
          <ac:spMkLst>
            <pc:docMk/>
            <pc:sldMk cId="1886226288" sldId="347"/>
            <ac:spMk id="9" creationId="{89245180-696C-4575-B82C-06749F9DE6E7}"/>
          </ac:spMkLst>
        </pc:spChg>
        <pc:spChg chg="add mod">
          <ac:chgData name="Peta M" userId="b0564fb427e4e245" providerId="LiveId" clId="{A62EE8DC-CE0B-474D-BBB6-BD47A264E763}" dt="2017-10-25T22:45:45.555" v="48397" actId="20577"/>
          <ac:spMkLst>
            <pc:docMk/>
            <pc:sldMk cId="1886226288" sldId="347"/>
            <ac:spMk id="10" creationId="{A634A39D-7AEF-4215-A84E-1972E2B90833}"/>
          </ac:spMkLst>
        </pc:spChg>
        <pc:spChg chg="add mod">
          <ac:chgData name="Peta M" userId="b0564fb427e4e245" providerId="LiveId" clId="{A62EE8DC-CE0B-474D-BBB6-BD47A264E763}" dt="2017-10-25T22:45:45.555" v="48397" actId="20577"/>
          <ac:spMkLst>
            <pc:docMk/>
            <pc:sldMk cId="1886226288" sldId="347"/>
            <ac:spMk id="11" creationId="{C5BC7555-785F-4012-9D56-EBAC86F30A61}"/>
          </ac:spMkLst>
        </pc:spChg>
        <pc:spChg chg="add mod">
          <ac:chgData name="Peta M" userId="b0564fb427e4e245" providerId="LiveId" clId="{A62EE8DC-CE0B-474D-BBB6-BD47A264E763}" dt="2017-10-25T22:45:45.555" v="48397" actId="20577"/>
          <ac:spMkLst>
            <pc:docMk/>
            <pc:sldMk cId="1886226288" sldId="347"/>
            <ac:spMk id="12" creationId="{822BFA54-486C-4D4B-B306-573C9B22845A}"/>
          </ac:spMkLst>
        </pc:spChg>
        <pc:spChg chg="add mod">
          <ac:chgData name="Peta M" userId="b0564fb427e4e245" providerId="LiveId" clId="{A62EE8DC-CE0B-474D-BBB6-BD47A264E763}" dt="2017-10-25T22:45:45.555" v="48397" actId="20577"/>
          <ac:spMkLst>
            <pc:docMk/>
            <pc:sldMk cId="1886226288" sldId="347"/>
            <ac:spMk id="13" creationId="{F4385BB4-291D-4F6A-BCB8-69D25582650E}"/>
          </ac:spMkLst>
        </pc:spChg>
        <pc:spChg chg="add mod">
          <ac:chgData name="Peta M" userId="b0564fb427e4e245" providerId="LiveId" clId="{A62EE8DC-CE0B-474D-BBB6-BD47A264E763}" dt="2017-10-25T22:45:45.555" v="48397" actId="20577"/>
          <ac:spMkLst>
            <pc:docMk/>
            <pc:sldMk cId="1886226288" sldId="347"/>
            <ac:spMk id="14" creationId="{5FFFB4D3-5002-4C11-AE19-9F760F5413DB}"/>
          </ac:spMkLst>
        </pc:spChg>
        <pc:spChg chg="add mod">
          <ac:chgData name="Peta M" userId="b0564fb427e4e245" providerId="LiveId" clId="{A62EE8DC-CE0B-474D-BBB6-BD47A264E763}" dt="2017-10-25T22:45:45.555" v="48397" actId="20577"/>
          <ac:spMkLst>
            <pc:docMk/>
            <pc:sldMk cId="1886226288" sldId="347"/>
            <ac:spMk id="15" creationId="{3898998B-4653-4D65-B0B3-0A5FE2FCE890}"/>
          </ac:spMkLst>
        </pc:spChg>
        <pc:spChg chg="add mod">
          <ac:chgData name="Peta M" userId="b0564fb427e4e245" providerId="LiveId" clId="{A62EE8DC-CE0B-474D-BBB6-BD47A264E763}" dt="2017-10-25T22:45:45.555" v="48397" actId="20577"/>
          <ac:spMkLst>
            <pc:docMk/>
            <pc:sldMk cId="1886226288" sldId="347"/>
            <ac:spMk id="16" creationId="{7EE74B6F-67A6-45C4-9C31-1B94E56374A0}"/>
          </ac:spMkLst>
        </pc:spChg>
        <pc:spChg chg="add mod">
          <ac:chgData name="Peta M" userId="b0564fb427e4e245" providerId="LiveId" clId="{A62EE8DC-CE0B-474D-BBB6-BD47A264E763}" dt="2017-10-25T22:45:45.555" v="48397" actId="20577"/>
          <ac:spMkLst>
            <pc:docMk/>
            <pc:sldMk cId="1886226288" sldId="347"/>
            <ac:spMk id="17" creationId="{D6CA36FA-AE86-4EB0-806B-3E480ADDC91F}"/>
          </ac:spMkLst>
        </pc:spChg>
        <pc:spChg chg="add mod">
          <ac:chgData name="Peta M" userId="b0564fb427e4e245" providerId="LiveId" clId="{A62EE8DC-CE0B-474D-BBB6-BD47A264E763}" dt="2017-10-25T22:45:45.555" v="48397" actId="20577"/>
          <ac:spMkLst>
            <pc:docMk/>
            <pc:sldMk cId="1886226288" sldId="347"/>
            <ac:spMk id="18" creationId="{DC95C0DA-B936-4F0E-B02C-38535705B9A6}"/>
          </ac:spMkLst>
        </pc:spChg>
        <pc:spChg chg="add mod">
          <ac:chgData name="Peta M" userId="b0564fb427e4e245" providerId="LiveId" clId="{A62EE8DC-CE0B-474D-BBB6-BD47A264E763}" dt="2017-10-25T22:45:45.555" v="48397" actId="20577"/>
          <ac:spMkLst>
            <pc:docMk/>
            <pc:sldMk cId="1886226288" sldId="347"/>
            <ac:spMk id="19" creationId="{2B3DEFCF-B50E-4DB3-B573-3C9E572D2148}"/>
          </ac:spMkLst>
        </pc:spChg>
        <pc:spChg chg="add mod">
          <ac:chgData name="Peta M" userId="b0564fb427e4e245" providerId="LiveId" clId="{A62EE8DC-CE0B-474D-BBB6-BD47A264E763}" dt="2017-10-25T22:45:45.555" v="48397" actId="20577"/>
          <ac:spMkLst>
            <pc:docMk/>
            <pc:sldMk cId="1886226288" sldId="347"/>
            <ac:spMk id="22" creationId="{098B5999-D5AC-433A-8EF4-2BB016CCBE1B}"/>
          </ac:spMkLst>
        </pc:spChg>
        <pc:spChg chg="add mod">
          <ac:chgData name="Peta M" userId="b0564fb427e4e245" providerId="LiveId" clId="{A62EE8DC-CE0B-474D-BBB6-BD47A264E763}" dt="2017-10-25T22:45:45.555" v="48397" actId="20577"/>
          <ac:spMkLst>
            <pc:docMk/>
            <pc:sldMk cId="1886226288" sldId="347"/>
            <ac:spMk id="28" creationId="{77422E02-DD08-4391-B0DF-7AEB4EA67951}"/>
          </ac:spMkLst>
        </pc:spChg>
        <pc:spChg chg="add mod">
          <ac:chgData name="Peta M" userId="b0564fb427e4e245" providerId="LiveId" clId="{A62EE8DC-CE0B-474D-BBB6-BD47A264E763}" dt="2017-10-25T22:45:45.555" v="48397" actId="20577"/>
          <ac:spMkLst>
            <pc:docMk/>
            <pc:sldMk cId="1886226288" sldId="347"/>
            <ac:spMk id="37" creationId="{8900F7CD-B217-44EE-9FDC-1F6F7D64D880}"/>
          </ac:spMkLst>
        </pc:spChg>
        <pc:spChg chg="add mod">
          <ac:chgData name="Peta M" userId="b0564fb427e4e245" providerId="LiveId" clId="{A62EE8DC-CE0B-474D-BBB6-BD47A264E763}" dt="2017-10-25T22:45:45.555" v="48397" actId="20577"/>
          <ac:spMkLst>
            <pc:docMk/>
            <pc:sldMk cId="1886226288" sldId="347"/>
            <ac:spMk id="39" creationId="{51CCE718-3393-47E1-B66B-1B4C9D825FD8}"/>
          </ac:spMkLst>
        </pc:spChg>
        <pc:picChg chg="add mod">
          <ac:chgData name="Peta M" userId="b0564fb427e4e245" providerId="LiveId" clId="{A62EE8DC-CE0B-474D-BBB6-BD47A264E763}" dt="2017-10-25T22:45:45.555" v="48397" actId="20577"/>
          <ac:picMkLst>
            <pc:docMk/>
            <pc:sldMk cId="1886226288" sldId="347"/>
            <ac:picMk id="21" creationId="{A8205F9C-DF85-4327-98D0-D7F827948F4C}"/>
          </ac:picMkLst>
        </pc:picChg>
        <pc:cxnChg chg="add mod">
          <ac:chgData name="Peta M" userId="b0564fb427e4e245" providerId="LiveId" clId="{A62EE8DC-CE0B-474D-BBB6-BD47A264E763}" dt="2017-10-25T22:45:45.555" v="48397" actId="20577"/>
          <ac:cxnSpMkLst>
            <pc:docMk/>
            <pc:sldMk cId="1886226288" sldId="347"/>
            <ac:cxnSpMk id="24" creationId="{D5008647-1A07-4E76-9014-4E17B8390B3F}"/>
          </ac:cxnSpMkLst>
        </pc:cxnChg>
        <pc:cxnChg chg="add mod">
          <ac:chgData name="Peta M" userId="b0564fb427e4e245" providerId="LiveId" clId="{A62EE8DC-CE0B-474D-BBB6-BD47A264E763}" dt="2017-10-25T22:45:45.555" v="48397" actId="20577"/>
          <ac:cxnSpMkLst>
            <pc:docMk/>
            <pc:sldMk cId="1886226288" sldId="347"/>
            <ac:cxnSpMk id="25" creationId="{0CF7C97E-AB4B-4F95-9CF8-96FD2789D3D4}"/>
          </ac:cxnSpMkLst>
        </pc:cxnChg>
        <pc:cxnChg chg="add mod">
          <ac:chgData name="Peta M" userId="b0564fb427e4e245" providerId="LiveId" clId="{A62EE8DC-CE0B-474D-BBB6-BD47A264E763}" dt="2017-10-25T22:45:45.555" v="48397" actId="20577"/>
          <ac:cxnSpMkLst>
            <pc:docMk/>
            <pc:sldMk cId="1886226288" sldId="347"/>
            <ac:cxnSpMk id="27" creationId="{1D8D9E4B-74BB-423A-9491-6D6FE9A8F289}"/>
          </ac:cxnSpMkLst>
        </pc:cxnChg>
        <pc:cxnChg chg="add mod">
          <ac:chgData name="Peta M" userId="b0564fb427e4e245" providerId="LiveId" clId="{A62EE8DC-CE0B-474D-BBB6-BD47A264E763}" dt="2017-10-25T22:45:45.555" v="48397" actId="20577"/>
          <ac:cxnSpMkLst>
            <pc:docMk/>
            <pc:sldMk cId="1886226288" sldId="347"/>
            <ac:cxnSpMk id="31" creationId="{299000F8-B0F7-4A6E-A9D7-976584289013}"/>
          </ac:cxnSpMkLst>
        </pc:cxnChg>
        <pc:cxnChg chg="add mod">
          <ac:chgData name="Peta M" userId="b0564fb427e4e245" providerId="LiveId" clId="{A62EE8DC-CE0B-474D-BBB6-BD47A264E763}" dt="2017-10-25T22:45:45.555" v="48397" actId="20577"/>
          <ac:cxnSpMkLst>
            <pc:docMk/>
            <pc:sldMk cId="1886226288" sldId="347"/>
            <ac:cxnSpMk id="34" creationId="{ABD0FEA4-6B68-42BD-86AB-048F5A35AD66}"/>
          </ac:cxnSpMkLst>
        </pc:cxnChg>
      </pc:sldChg>
      <pc:sldChg chg="add del">
        <pc:chgData name="Peta M" userId="b0564fb427e4e245" providerId="LiveId" clId="{A62EE8DC-CE0B-474D-BBB6-BD47A264E763}" dt="2017-10-19T18:36:47.487" v="15026" actId="2696"/>
        <pc:sldMkLst>
          <pc:docMk/>
          <pc:sldMk cId="2112989893" sldId="348"/>
        </pc:sldMkLst>
      </pc:sldChg>
      <pc:sldChg chg="addSp delSp modSp add ord modTransition delAnim modAnim modNotesTx">
        <pc:chgData name="Peta M" userId="b0564fb427e4e245" providerId="LiveId" clId="{A62EE8DC-CE0B-474D-BBB6-BD47A264E763}" dt="2017-10-26T14:49:57.786" v="49187"/>
        <pc:sldMkLst>
          <pc:docMk/>
          <pc:sldMk cId="3386514427" sldId="348"/>
        </pc:sldMkLst>
        <pc:spChg chg="del">
          <ac:chgData name="Peta M" userId="b0564fb427e4e245" providerId="LiveId" clId="{A62EE8DC-CE0B-474D-BBB6-BD47A264E763}" dt="2017-10-19T18:52:58.441" v="15224" actId="478"/>
          <ac:spMkLst>
            <pc:docMk/>
            <pc:sldMk cId="3386514427" sldId="348"/>
            <ac:spMk id="2" creationId="{AE19DC68-25EF-4A96-BC00-1F2B4EB4971E}"/>
          </ac:spMkLst>
        </pc:spChg>
        <pc:spChg chg="del">
          <ac:chgData name="Peta M" userId="b0564fb427e4e245" providerId="LiveId" clId="{A62EE8DC-CE0B-474D-BBB6-BD47A264E763}" dt="2017-10-19T18:52:58.441" v="15224" actId="478"/>
          <ac:spMkLst>
            <pc:docMk/>
            <pc:sldMk cId="3386514427" sldId="348"/>
            <ac:spMk id="3" creationId="{4313D836-364C-4979-87D0-D5702ECB3C9F}"/>
          </ac:spMkLst>
        </pc:spChg>
        <pc:spChg chg="del">
          <ac:chgData name="Peta M" userId="b0564fb427e4e245" providerId="LiveId" clId="{A62EE8DC-CE0B-474D-BBB6-BD47A264E763}" dt="2017-10-19T18:52:58.441" v="15224" actId="478"/>
          <ac:spMkLst>
            <pc:docMk/>
            <pc:sldMk cId="3386514427" sldId="348"/>
            <ac:spMk id="6" creationId="{D55AFA54-9A5E-4B8B-956A-FDED17821C05}"/>
          </ac:spMkLst>
        </pc:spChg>
        <pc:spChg chg="del">
          <ac:chgData name="Peta M" userId="b0564fb427e4e245" providerId="LiveId" clId="{A62EE8DC-CE0B-474D-BBB6-BD47A264E763}" dt="2017-10-19T18:52:58.441" v="15224" actId="478"/>
          <ac:spMkLst>
            <pc:docMk/>
            <pc:sldMk cId="3386514427" sldId="348"/>
            <ac:spMk id="8" creationId="{0F5A6494-8CCC-47E0-A33B-F4EF4CA7C63D}"/>
          </ac:spMkLst>
        </pc:spChg>
        <pc:spChg chg="del">
          <ac:chgData name="Peta M" userId="b0564fb427e4e245" providerId="LiveId" clId="{A62EE8DC-CE0B-474D-BBB6-BD47A264E763}" dt="2017-10-19T18:52:58.441" v="15224" actId="478"/>
          <ac:spMkLst>
            <pc:docMk/>
            <pc:sldMk cId="3386514427" sldId="348"/>
            <ac:spMk id="9" creationId="{89245180-696C-4575-B82C-06749F9DE6E7}"/>
          </ac:spMkLst>
        </pc:spChg>
        <pc:spChg chg="del">
          <ac:chgData name="Peta M" userId="b0564fb427e4e245" providerId="LiveId" clId="{A62EE8DC-CE0B-474D-BBB6-BD47A264E763}" dt="2017-10-19T18:52:58.441" v="15224" actId="478"/>
          <ac:spMkLst>
            <pc:docMk/>
            <pc:sldMk cId="3386514427" sldId="348"/>
            <ac:spMk id="10" creationId="{A634A39D-7AEF-4215-A84E-1972E2B90833}"/>
          </ac:spMkLst>
        </pc:spChg>
        <pc:spChg chg="del">
          <ac:chgData name="Peta M" userId="b0564fb427e4e245" providerId="LiveId" clId="{A62EE8DC-CE0B-474D-BBB6-BD47A264E763}" dt="2017-10-19T18:53:02.373" v="15225" actId="478"/>
          <ac:spMkLst>
            <pc:docMk/>
            <pc:sldMk cId="3386514427" sldId="348"/>
            <ac:spMk id="11" creationId="{C5BC7555-785F-4012-9D56-EBAC86F30A61}"/>
          </ac:spMkLst>
        </pc:spChg>
        <pc:spChg chg="del">
          <ac:chgData name="Peta M" userId="b0564fb427e4e245" providerId="LiveId" clId="{A62EE8DC-CE0B-474D-BBB6-BD47A264E763}" dt="2017-10-19T18:53:02.373" v="15225" actId="478"/>
          <ac:spMkLst>
            <pc:docMk/>
            <pc:sldMk cId="3386514427" sldId="348"/>
            <ac:spMk id="12" creationId="{822BFA54-486C-4D4B-B306-573C9B22845A}"/>
          </ac:spMkLst>
        </pc:spChg>
        <pc:spChg chg="del">
          <ac:chgData name="Peta M" userId="b0564fb427e4e245" providerId="LiveId" clId="{A62EE8DC-CE0B-474D-BBB6-BD47A264E763}" dt="2017-10-19T18:53:02.373" v="15225" actId="478"/>
          <ac:spMkLst>
            <pc:docMk/>
            <pc:sldMk cId="3386514427" sldId="348"/>
            <ac:spMk id="13" creationId="{F4385BB4-291D-4F6A-BCB8-69D25582650E}"/>
          </ac:spMkLst>
        </pc:spChg>
        <pc:spChg chg="del">
          <ac:chgData name="Peta M" userId="b0564fb427e4e245" providerId="LiveId" clId="{A62EE8DC-CE0B-474D-BBB6-BD47A264E763}" dt="2017-10-19T18:52:58.441" v="15224" actId="478"/>
          <ac:spMkLst>
            <pc:docMk/>
            <pc:sldMk cId="3386514427" sldId="348"/>
            <ac:spMk id="14" creationId="{5FFFB4D3-5002-4C11-AE19-9F760F5413DB}"/>
          </ac:spMkLst>
        </pc:spChg>
        <pc:spChg chg="del">
          <ac:chgData name="Peta M" userId="b0564fb427e4e245" providerId="LiveId" clId="{A62EE8DC-CE0B-474D-BBB6-BD47A264E763}" dt="2017-10-19T18:52:58.441" v="15224" actId="478"/>
          <ac:spMkLst>
            <pc:docMk/>
            <pc:sldMk cId="3386514427" sldId="348"/>
            <ac:spMk id="15" creationId="{3898998B-4653-4D65-B0B3-0A5FE2FCE890}"/>
          </ac:spMkLst>
        </pc:spChg>
        <pc:spChg chg="del">
          <ac:chgData name="Peta M" userId="b0564fb427e4e245" providerId="LiveId" clId="{A62EE8DC-CE0B-474D-BBB6-BD47A264E763}" dt="2017-10-19T18:52:58.441" v="15224" actId="478"/>
          <ac:spMkLst>
            <pc:docMk/>
            <pc:sldMk cId="3386514427" sldId="348"/>
            <ac:spMk id="16" creationId="{7EE74B6F-67A6-45C4-9C31-1B94E56374A0}"/>
          </ac:spMkLst>
        </pc:spChg>
        <pc:spChg chg="del">
          <ac:chgData name="Peta M" userId="b0564fb427e4e245" providerId="LiveId" clId="{A62EE8DC-CE0B-474D-BBB6-BD47A264E763}" dt="2017-10-19T18:53:02.373" v="15225" actId="478"/>
          <ac:spMkLst>
            <pc:docMk/>
            <pc:sldMk cId="3386514427" sldId="348"/>
            <ac:spMk id="17" creationId="{D6CA36FA-AE86-4EB0-806B-3E480ADDC91F}"/>
          </ac:spMkLst>
        </pc:spChg>
        <pc:spChg chg="del">
          <ac:chgData name="Peta M" userId="b0564fb427e4e245" providerId="LiveId" clId="{A62EE8DC-CE0B-474D-BBB6-BD47A264E763}" dt="2017-10-19T18:53:02.373" v="15225" actId="478"/>
          <ac:spMkLst>
            <pc:docMk/>
            <pc:sldMk cId="3386514427" sldId="348"/>
            <ac:spMk id="18" creationId="{DC95C0DA-B936-4F0E-B02C-38535705B9A6}"/>
          </ac:spMkLst>
        </pc:spChg>
        <pc:spChg chg="del">
          <ac:chgData name="Peta M" userId="b0564fb427e4e245" providerId="LiveId" clId="{A62EE8DC-CE0B-474D-BBB6-BD47A264E763}" dt="2017-10-19T18:53:02.373" v="15225" actId="478"/>
          <ac:spMkLst>
            <pc:docMk/>
            <pc:sldMk cId="3386514427" sldId="348"/>
            <ac:spMk id="19" creationId="{2B3DEFCF-B50E-4DB3-B573-3C9E572D2148}"/>
          </ac:spMkLst>
        </pc:spChg>
        <pc:spChg chg="mod">
          <ac:chgData name="Peta M" userId="b0564fb427e4e245" providerId="LiveId" clId="{A62EE8DC-CE0B-474D-BBB6-BD47A264E763}" dt="2017-10-25T22:45:45.555" v="48397"/>
          <ac:spMkLst>
            <pc:docMk/>
            <pc:sldMk cId="3386514427" sldId="348"/>
            <ac:spMk id="22" creationId="{098B5999-D5AC-433A-8EF4-2BB016CCBE1B}"/>
          </ac:spMkLst>
        </pc:spChg>
        <pc:spChg chg="del">
          <ac:chgData name="Peta M" userId="b0564fb427e4e245" providerId="LiveId" clId="{A62EE8DC-CE0B-474D-BBB6-BD47A264E763}" dt="2017-10-19T18:52:53.352" v="15222" actId="478"/>
          <ac:spMkLst>
            <pc:docMk/>
            <pc:sldMk cId="3386514427" sldId="348"/>
            <ac:spMk id="37" creationId="{8900F7CD-B217-44EE-9FDC-1F6F7D64D880}"/>
          </ac:spMkLst>
        </pc:spChg>
        <pc:spChg chg="del">
          <ac:chgData name="Peta M" userId="b0564fb427e4e245" providerId="LiveId" clId="{A62EE8DC-CE0B-474D-BBB6-BD47A264E763}" dt="2017-10-19T18:52:54.885" v="15223" actId="478"/>
          <ac:spMkLst>
            <pc:docMk/>
            <pc:sldMk cId="3386514427" sldId="348"/>
            <ac:spMk id="39" creationId="{51CCE718-3393-47E1-B66B-1B4C9D825FD8}"/>
          </ac:spMkLst>
        </pc:spChg>
        <pc:picChg chg="del">
          <ac:chgData name="Peta M" userId="b0564fb427e4e245" providerId="LiveId" clId="{A62EE8DC-CE0B-474D-BBB6-BD47A264E763}" dt="2017-10-19T18:52:52.018" v="15221" actId="478"/>
          <ac:picMkLst>
            <pc:docMk/>
            <pc:sldMk cId="3386514427" sldId="348"/>
            <ac:picMk id="21" creationId="{A8205F9C-DF85-4327-98D0-D7F827948F4C}"/>
          </ac:picMkLst>
        </pc:picChg>
        <pc:picChg chg="add mod">
          <ac:chgData name="Peta M" userId="b0564fb427e4e245" providerId="LiveId" clId="{A62EE8DC-CE0B-474D-BBB6-BD47A264E763}" dt="2017-10-25T22:45:45.555" v="48397"/>
          <ac:picMkLst>
            <pc:docMk/>
            <pc:sldMk cId="3386514427" sldId="348"/>
            <ac:picMk id="28" creationId="{90C81503-FB05-43DD-B1B4-C81B11EE77A4}"/>
          </ac:picMkLst>
        </pc:picChg>
        <pc:cxnChg chg="del">
          <ac:chgData name="Peta M" userId="b0564fb427e4e245" providerId="LiveId" clId="{A62EE8DC-CE0B-474D-BBB6-BD47A264E763}" dt="2017-10-19T18:52:58.441" v="15224" actId="478"/>
          <ac:cxnSpMkLst>
            <pc:docMk/>
            <pc:sldMk cId="3386514427" sldId="348"/>
            <ac:cxnSpMk id="24" creationId="{D5008647-1A07-4E76-9014-4E17B8390B3F}"/>
          </ac:cxnSpMkLst>
        </pc:cxnChg>
        <pc:cxnChg chg="del">
          <ac:chgData name="Peta M" userId="b0564fb427e4e245" providerId="LiveId" clId="{A62EE8DC-CE0B-474D-BBB6-BD47A264E763}" dt="2017-10-19T18:52:58.441" v="15224" actId="478"/>
          <ac:cxnSpMkLst>
            <pc:docMk/>
            <pc:sldMk cId="3386514427" sldId="348"/>
            <ac:cxnSpMk id="25" creationId="{0CF7C97E-AB4B-4F95-9CF8-96FD2789D3D4}"/>
          </ac:cxnSpMkLst>
        </pc:cxnChg>
        <pc:cxnChg chg="del mod">
          <ac:chgData name="Peta M" userId="b0564fb427e4e245" providerId="LiveId" clId="{A62EE8DC-CE0B-474D-BBB6-BD47A264E763}" dt="2017-10-19T18:52:58.441" v="15224" actId="478"/>
          <ac:cxnSpMkLst>
            <pc:docMk/>
            <pc:sldMk cId="3386514427" sldId="348"/>
            <ac:cxnSpMk id="27" creationId="{1D8D9E4B-74BB-423A-9491-6D6FE9A8F289}"/>
          </ac:cxnSpMkLst>
        </pc:cxnChg>
        <pc:cxnChg chg="del">
          <ac:chgData name="Peta M" userId="b0564fb427e4e245" providerId="LiveId" clId="{A62EE8DC-CE0B-474D-BBB6-BD47A264E763}" dt="2017-10-19T18:52:58.441" v="15224" actId="478"/>
          <ac:cxnSpMkLst>
            <pc:docMk/>
            <pc:sldMk cId="3386514427" sldId="348"/>
            <ac:cxnSpMk id="31" creationId="{299000F8-B0F7-4A6E-A9D7-976584289013}"/>
          </ac:cxnSpMkLst>
        </pc:cxnChg>
        <pc:cxnChg chg="del">
          <ac:chgData name="Peta M" userId="b0564fb427e4e245" providerId="LiveId" clId="{A62EE8DC-CE0B-474D-BBB6-BD47A264E763}" dt="2017-10-19T18:53:02.373" v="15225" actId="478"/>
          <ac:cxnSpMkLst>
            <pc:docMk/>
            <pc:sldMk cId="3386514427" sldId="348"/>
            <ac:cxnSpMk id="34" creationId="{ABD0FEA4-6B68-42BD-86AB-048F5A35AD66}"/>
          </ac:cxnSpMkLst>
        </pc:cxnChg>
      </pc:sldChg>
      <pc:sldChg chg="add del ord">
        <pc:chgData name="Peta M" userId="b0564fb427e4e245" providerId="LiveId" clId="{A62EE8DC-CE0B-474D-BBB6-BD47A264E763}" dt="2017-10-22T14:19:28.526" v="45199" actId="2696"/>
        <pc:sldMkLst>
          <pc:docMk/>
          <pc:sldMk cId="3749116734" sldId="349"/>
        </pc:sldMkLst>
      </pc:sldChg>
      <pc:sldChg chg="delSp modSp add del ord modTransition">
        <pc:chgData name="Peta M" userId="b0564fb427e4e245" providerId="LiveId" clId="{A62EE8DC-CE0B-474D-BBB6-BD47A264E763}" dt="2017-10-22T14:19:23.327" v="45197" actId="2696"/>
        <pc:sldMkLst>
          <pc:docMk/>
          <pc:sldMk cId="3351614047" sldId="350"/>
        </pc:sldMkLst>
        <pc:spChg chg="mod">
          <ac:chgData name="Peta M" userId="b0564fb427e4e245" providerId="LiveId" clId="{A62EE8DC-CE0B-474D-BBB6-BD47A264E763}" dt="2017-10-19T19:24:40.008" v="15912" actId="6549"/>
          <ac:spMkLst>
            <pc:docMk/>
            <pc:sldMk cId="3351614047" sldId="350"/>
            <ac:spMk id="3" creationId="{C361BA05-789C-4A0D-9FCE-1A67A4BC68F4}"/>
          </ac:spMkLst>
        </pc:spChg>
        <pc:graphicFrameChg chg="del">
          <ac:chgData name="Peta M" userId="b0564fb427e4e245" providerId="LiveId" clId="{A62EE8DC-CE0B-474D-BBB6-BD47A264E763}" dt="2017-10-19T19:24:44.306" v="15913" actId="2696"/>
          <ac:graphicFrameMkLst>
            <pc:docMk/>
            <pc:sldMk cId="3351614047" sldId="350"/>
            <ac:graphicFrameMk id="5" creationId="{CC966FF7-3D49-4D08-A2CE-9A3065D61107}"/>
          </ac:graphicFrameMkLst>
        </pc:graphicFrameChg>
      </pc:sldChg>
      <pc:sldChg chg="modSp add del modTransition modNotesTx">
        <pc:chgData name="Peta M" userId="b0564fb427e4e245" providerId="LiveId" clId="{A62EE8DC-CE0B-474D-BBB6-BD47A264E763}" dt="2017-10-25T21:56:22.633" v="47991" actId="2696"/>
        <pc:sldMkLst>
          <pc:docMk/>
          <pc:sldMk cId="1050932939" sldId="351"/>
        </pc:sldMkLst>
        <pc:spChg chg="mod">
          <ac:chgData name="Peta M" userId="b0564fb427e4e245" providerId="LiveId" clId="{A62EE8DC-CE0B-474D-BBB6-BD47A264E763}" dt="2017-10-22T14:22:43.886" v="45774" actId="20577"/>
          <ac:spMkLst>
            <pc:docMk/>
            <pc:sldMk cId="1050932939" sldId="351"/>
            <ac:spMk id="2" creationId="{D1ED1AEA-CB75-474F-943C-B1CE222BD16E}"/>
          </ac:spMkLst>
        </pc:spChg>
        <pc:spChg chg="mod">
          <ac:chgData name="Peta M" userId="b0564fb427e4e245" providerId="LiveId" clId="{A62EE8DC-CE0B-474D-BBB6-BD47A264E763}" dt="2017-10-22T14:22:43.886" v="45774" actId="20577"/>
          <ac:spMkLst>
            <pc:docMk/>
            <pc:sldMk cId="1050932939" sldId="351"/>
            <ac:spMk id="3" creationId="{A9A9736E-4D28-4BEE-A6D7-B839D65D055F}"/>
          </ac:spMkLst>
        </pc:spChg>
      </pc:sldChg>
      <pc:sldChg chg="addSp delSp modSp add modNotesTx">
        <pc:chgData name="Peta M" userId="b0564fb427e4e245" providerId="LiveId" clId="{A62EE8DC-CE0B-474D-BBB6-BD47A264E763}" dt="2017-10-26T16:00:56.239" v="49705" actId="6549"/>
        <pc:sldMkLst>
          <pc:docMk/>
          <pc:sldMk cId="708839886" sldId="352"/>
        </pc:sldMkLst>
        <pc:spChg chg="del mod">
          <ac:chgData name="Peta M" userId="b0564fb427e4e245" providerId="LiveId" clId="{A62EE8DC-CE0B-474D-BBB6-BD47A264E763}" dt="2017-10-19T19:32:21.831" v="16014" actId="478"/>
          <ac:spMkLst>
            <pc:docMk/>
            <pc:sldMk cId="708839886" sldId="352"/>
            <ac:spMk id="2" creationId="{8206DB0E-D0E8-4570-8964-2324F069E1C8}"/>
          </ac:spMkLst>
        </pc:spChg>
        <pc:spChg chg="del">
          <ac:chgData name="Peta M" userId="b0564fb427e4e245" providerId="LiveId" clId="{A62EE8DC-CE0B-474D-BBB6-BD47A264E763}" dt="2017-10-19T19:32:26.651" v="16016" actId="478"/>
          <ac:spMkLst>
            <pc:docMk/>
            <pc:sldMk cId="708839886" sldId="352"/>
            <ac:spMk id="3" creationId="{688CC834-9FF3-433D-BDFD-281B6F15AB10}"/>
          </ac:spMkLst>
        </pc:spChg>
        <pc:spChg chg="add del mod">
          <ac:chgData name="Peta M" userId="b0564fb427e4e245" providerId="LiveId" clId="{A62EE8DC-CE0B-474D-BBB6-BD47A264E763}" dt="2017-10-19T19:32:24.381" v="16015" actId="478"/>
          <ac:spMkLst>
            <pc:docMk/>
            <pc:sldMk cId="708839886" sldId="352"/>
            <ac:spMk id="6" creationId="{8DDABA39-AC0D-4CED-A626-420F46AEFA1F}"/>
          </ac:spMkLst>
        </pc:spChg>
        <pc:spChg chg="add del mod">
          <ac:chgData name="Peta M" userId="b0564fb427e4e245" providerId="LiveId" clId="{A62EE8DC-CE0B-474D-BBB6-BD47A264E763}" dt="2017-10-19T19:32:36.260" v="16019" actId="1076"/>
          <ac:spMkLst>
            <pc:docMk/>
            <pc:sldMk cId="708839886" sldId="352"/>
            <ac:spMk id="7" creationId="{28E7567A-D34C-4174-B79D-969F13683481}"/>
          </ac:spMkLst>
        </pc:spChg>
        <pc:spChg chg="add mod">
          <ac:chgData name="Peta M" userId="b0564fb427e4e245" providerId="LiveId" clId="{A62EE8DC-CE0B-474D-BBB6-BD47A264E763}" dt="2017-10-25T22:45:45.555" v="48397" actId="6549"/>
          <ac:spMkLst>
            <pc:docMk/>
            <pc:sldMk cId="708839886" sldId="352"/>
            <ac:spMk id="8" creationId="{78C93DD5-A43E-4720-8A03-D2FE4FBDD360}"/>
          </ac:spMkLst>
        </pc:spChg>
        <pc:spChg chg="add mod">
          <ac:chgData name="Peta M" userId="b0564fb427e4e245" providerId="LiveId" clId="{A62EE8DC-CE0B-474D-BBB6-BD47A264E763}" dt="2017-10-25T22:45:45.555" v="48397" actId="6549"/>
          <ac:spMkLst>
            <pc:docMk/>
            <pc:sldMk cId="708839886" sldId="352"/>
            <ac:spMk id="9" creationId="{709E8BBC-45B0-4613-B40A-24164DE5EC02}"/>
          </ac:spMkLst>
        </pc:spChg>
        <pc:spChg chg="add del mod">
          <ac:chgData name="Peta M" userId="b0564fb427e4e245" providerId="LiveId" clId="{A62EE8DC-CE0B-474D-BBB6-BD47A264E763}" dt="2017-10-25T22:45:45.555" v="48397" actId="6549"/>
          <ac:spMkLst>
            <pc:docMk/>
            <pc:sldMk cId="708839886" sldId="352"/>
            <ac:spMk id="19" creationId="{91F9B626-156A-4C5E-B2CF-71997CFE4F31}"/>
          </ac:spMkLst>
        </pc:spChg>
        <pc:spChg chg="add del mod">
          <ac:chgData name="Peta M" userId="b0564fb427e4e245" providerId="LiveId" clId="{A62EE8DC-CE0B-474D-BBB6-BD47A264E763}" dt="2017-10-19T19:44:43.016" v="16251" actId="1076"/>
          <ac:spMkLst>
            <pc:docMk/>
            <pc:sldMk cId="708839886" sldId="352"/>
            <ac:spMk id="20" creationId="{948129F8-9EAD-416E-8B46-382423B6478F}"/>
          </ac:spMkLst>
        </pc:spChg>
        <pc:picChg chg="add mod">
          <ac:chgData name="Peta M" userId="b0564fb427e4e245" providerId="LiveId" clId="{A62EE8DC-CE0B-474D-BBB6-BD47A264E763}" dt="2017-10-25T22:45:45.555" v="48397" actId="6549"/>
          <ac:picMkLst>
            <pc:docMk/>
            <pc:sldMk cId="708839886" sldId="352"/>
            <ac:picMk id="2" creationId="{091AFEF8-A6DD-482B-87EB-1312BCB63D5D}"/>
          </ac:picMkLst>
        </pc:picChg>
        <pc:picChg chg="add mod">
          <ac:chgData name="Peta M" userId="b0564fb427e4e245" providerId="LiveId" clId="{A62EE8DC-CE0B-474D-BBB6-BD47A264E763}" dt="2017-10-25T22:45:45.555" v="48397" actId="6549"/>
          <ac:picMkLst>
            <pc:docMk/>
            <pc:sldMk cId="708839886" sldId="352"/>
            <ac:picMk id="3" creationId="{B8FAD43E-C5BD-4BFA-8C3B-D637C457E14B}"/>
          </ac:picMkLst>
        </pc:picChg>
        <pc:picChg chg="add mod">
          <ac:chgData name="Peta M" userId="b0564fb427e4e245" providerId="LiveId" clId="{A62EE8DC-CE0B-474D-BBB6-BD47A264E763}" dt="2017-10-25T22:45:45.555" v="48397" actId="6549"/>
          <ac:picMkLst>
            <pc:docMk/>
            <pc:sldMk cId="708839886" sldId="352"/>
            <ac:picMk id="5" creationId="{689B466B-BDFA-4C9D-BB98-87434C78DBF3}"/>
          </ac:picMkLst>
        </pc:picChg>
        <pc:picChg chg="add mod">
          <ac:chgData name="Peta M" userId="b0564fb427e4e245" providerId="LiveId" clId="{A62EE8DC-CE0B-474D-BBB6-BD47A264E763}" dt="2017-10-25T22:45:45.555" v="48397" actId="6549"/>
          <ac:picMkLst>
            <pc:docMk/>
            <pc:sldMk cId="708839886" sldId="352"/>
            <ac:picMk id="7" creationId="{39D992D9-551B-40B9-A14F-B7218E813B24}"/>
          </ac:picMkLst>
        </pc:picChg>
        <pc:picChg chg="add mod">
          <ac:chgData name="Peta M" userId="b0564fb427e4e245" providerId="LiveId" clId="{A62EE8DC-CE0B-474D-BBB6-BD47A264E763}" dt="2017-10-25T22:45:45.555" v="48397" actId="6549"/>
          <ac:picMkLst>
            <pc:docMk/>
            <pc:sldMk cId="708839886" sldId="352"/>
            <ac:picMk id="11" creationId="{B9693206-88BB-4CD0-8DA9-18EB27C636D9}"/>
          </ac:picMkLst>
        </pc:picChg>
        <pc:picChg chg="add mod">
          <ac:chgData name="Peta M" userId="b0564fb427e4e245" providerId="LiveId" clId="{A62EE8DC-CE0B-474D-BBB6-BD47A264E763}" dt="2017-10-25T22:45:45.555" v="48397" actId="6549"/>
          <ac:picMkLst>
            <pc:docMk/>
            <pc:sldMk cId="708839886" sldId="352"/>
            <ac:picMk id="13" creationId="{3D1A928D-F8A7-41DE-8970-9ECB3BB9FD17}"/>
          </ac:picMkLst>
        </pc:picChg>
        <pc:picChg chg="add del mod">
          <ac:chgData name="Peta M" userId="b0564fb427e4e245" providerId="LiveId" clId="{A62EE8DC-CE0B-474D-BBB6-BD47A264E763}" dt="2017-10-19T19:40:34.554" v="16231" actId="1076"/>
          <ac:picMkLst>
            <pc:docMk/>
            <pc:sldMk cId="708839886" sldId="352"/>
            <ac:picMk id="15" creationId="{4D96863B-E061-415D-A7EA-355B74A3F926}"/>
          </ac:picMkLst>
        </pc:picChg>
        <pc:picChg chg="add mod">
          <ac:chgData name="Peta M" userId="b0564fb427e4e245" providerId="LiveId" clId="{A62EE8DC-CE0B-474D-BBB6-BD47A264E763}" dt="2017-10-25T22:45:45.555" v="48397" actId="6549"/>
          <ac:picMkLst>
            <pc:docMk/>
            <pc:sldMk cId="708839886" sldId="352"/>
            <ac:picMk id="16" creationId="{75C0A4C7-CA5A-4151-8207-4B37994F5460}"/>
          </ac:picMkLst>
        </pc:picChg>
        <pc:picChg chg="add del mod">
          <ac:chgData name="Peta M" userId="b0564fb427e4e245" providerId="LiveId" clId="{A62EE8DC-CE0B-474D-BBB6-BD47A264E763}" dt="2017-10-19T20:39:23.115" v="19193" actId="478"/>
          <ac:picMkLst>
            <pc:docMk/>
            <pc:sldMk cId="708839886" sldId="352"/>
            <ac:picMk id="18" creationId="{334BF753-38CC-4CF1-BAC9-41D4EF03E9A7}"/>
          </ac:picMkLst>
        </pc:picChg>
        <pc:picChg chg="add mod">
          <ac:chgData name="Peta M" userId="b0564fb427e4e245" providerId="LiveId" clId="{A62EE8DC-CE0B-474D-BBB6-BD47A264E763}" dt="2017-10-25T22:45:45.555" v="48397" actId="6549"/>
          <ac:picMkLst>
            <pc:docMk/>
            <pc:sldMk cId="708839886" sldId="352"/>
            <ac:picMk id="22" creationId="{470CC244-A6FB-47AB-8E9D-542B058C3F9E}"/>
          </ac:picMkLst>
        </pc:picChg>
      </pc:sldChg>
      <pc:sldChg chg="modSp add del modNotesTx">
        <pc:chgData name="Peta M" userId="b0564fb427e4e245" providerId="LiveId" clId="{A62EE8DC-CE0B-474D-BBB6-BD47A264E763}" dt="2017-10-25T21:56:22.649" v="47992" actId="2696"/>
        <pc:sldMkLst>
          <pc:docMk/>
          <pc:sldMk cId="3484168665" sldId="353"/>
        </pc:sldMkLst>
        <pc:spChg chg="mod">
          <ac:chgData name="Peta M" userId="b0564fb427e4e245" providerId="LiveId" clId="{A62EE8DC-CE0B-474D-BBB6-BD47A264E763}" dt="2017-10-22T14:22:43.886" v="45774" actId="20577"/>
          <ac:spMkLst>
            <pc:docMk/>
            <pc:sldMk cId="3484168665" sldId="353"/>
            <ac:spMk id="2" creationId="{D1ED1AEA-CB75-474F-943C-B1CE222BD16E}"/>
          </ac:spMkLst>
        </pc:spChg>
        <pc:spChg chg="mod">
          <ac:chgData name="Peta M" userId="b0564fb427e4e245" providerId="LiveId" clId="{A62EE8DC-CE0B-474D-BBB6-BD47A264E763}" dt="2017-10-22T14:22:43.886" v="45774" actId="20577"/>
          <ac:spMkLst>
            <pc:docMk/>
            <pc:sldMk cId="3484168665" sldId="353"/>
            <ac:spMk id="3" creationId="{A9A9736E-4D28-4BEE-A6D7-B839D65D055F}"/>
          </ac:spMkLst>
        </pc:spChg>
      </pc:sldChg>
      <pc:sldChg chg="addSp delSp modSp add del mod modTransition modAnim modNotesTx">
        <pc:chgData name="Peta M" userId="b0564fb427e4e245" providerId="LiveId" clId="{A62EE8DC-CE0B-474D-BBB6-BD47A264E763}" dt="2017-10-22T14:24:39.567" v="45777" actId="2696"/>
        <pc:sldMkLst>
          <pc:docMk/>
          <pc:sldMk cId="626927262" sldId="354"/>
        </pc:sldMkLst>
        <pc:spChg chg="mod">
          <ac:chgData name="Peta M" userId="b0564fb427e4e245" providerId="LiveId" clId="{A62EE8DC-CE0B-474D-BBB6-BD47A264E763}" dt="2017-10-22T14:22:43.886" v="45774" actId="2696"/>
          <ac:spMkLst>
            <pc:docMk/>
            <pc:sldMk cId="626927262" sldId="354"/>
            <ac:spMk id="2" creationId="{F687A319-7507-44F7-BED7-108F6B5623AC}"/>
          </ac:spMkLst>
        </pc:spChg>
        <pc:spChg chg="del">
          <ac:chgData name="Peta M" userId="b0564fb427e4e245" providerId="LiveId" clId="{A62EE8DC-CE0B-474D-BBB6-BD47A264E763}" dt="2017-10-19T19:58:10.445" v="16982" actId="478"/>
          <ac:spMkLst>
            <pc:docMk/>
            <pc:sldMk cId="626927262" sldId="354"/>
            <ac:spMk id="3" creationId="{03FB6FAA-BEB2-498F-9EE2-266E9470CFA3}"/>
          </ac:spMkLst>
        </pc:spChg>
        <pc:graphicFrameChg chg="add mod">
          <ac:chgData name="Peta M" userId="b0564fb427e4e245" providerId="LiveId" clId="{A62EE8DC-CE0B-474D-BBB6-BD47A264E763}" dt="2017-10-22T14:22:43.886" v="45774" actId="2696"/>
          <ac:graphicFrameMkLst>
            <pc:docMk/>
            <pc:sldMk cId="626927262" sldId="354"/>
            <ac:graphicFrameMk id="5" creationId="{743A9CFB-3DD7-4D5D-B0AD-A4065F1D2863}"/>
          </ac:graphicFrameMkLst>
        </pc:graphicFrameChg>
      </pc:sldChg>
      <pc:sldChg chg="addSp modSp add modTransition modAnim modNotesTx">
        <pc:chgData name="Peta M" userId="b0564fb427e4e245" providerId="LiveId" clId="{A62EE8DC-CE0B-474D-BBB6-BD47A264E763}" dt="2017-10-26T20:09:54.275" v="58100" actId="6549"/>
        <pc:sldMkLst>
          <pc:docMk/>
          <pc:sldMk cId="3766983894" sldId="355"/>
        </pc:sldMkLst>
        <pc:spChg chg="mod">
          <ac:chgData name="Peta M" userId="b0564fb427e4e245" providerId="LiveId" clId="{A62EE8DC-CE0B-474D-BBB6-BD47A264E763}" dt="2017-10-25T22:45:45.555" v="48397" actId="20577"/>
          <ac:spMkLst>
            <pc:docMk/>
            <pc:sldMk cId="3766983894" sldId="355"/>
            <ac:spMk id="2" creationId="{F687A319-7507-44F7-BED7-108F6B5623AC}"/>
          </ac:spMkLst>
        </pc:spChg>
        <pc:spChg chg="add mod">
          <ac:chgData name="Peta M" userId="b0564fb427e4e245" providerId="LiveId" clId="{A62EE8DC-CE0B-474D-BBB6-BD47A264E763}" dt="2017-10-25T22:45:45.555" v="48397" actId="20577"/>
          <ac:spMkLst>
            <pc:docMk/>
            <pc:sldMk cId="3766983894" sldId="355"/>
            <ac:spMk id="6" creationId="{63F0DF2A-D10B-4B60-99D7-58498098503A}"/>
          </ac:spMkLst>
        </pc:spChg>
        <pc:spChg chg="add mod">
          <ac:chgData name="Peta M" userId="b0564fb427e4e245" providerId="LiveId" clId="{A62EE8DC-CE0B-474D-BBB6-BD47A264E763}" dt="2017-10-26T14:50:57.744" v="49192" actId="1076"/>
          <ac:spMkLst>
            <pc:docMk/>
            <pc:sldMk cId="3766983894" sldId="355"/>
            <ac:spMk id="7" creationId="{61275C6C-6AB8-48F3-B7E3-B14AA57C2478}"/>
          </ac:spMkLst>
        </pc:spChg>
        <pc:graphicFrameChg chg="mod">
          <ac:chgData name="Peta M" userId="b0564fb427e4e245" providerId="LiveId" clId="{A62EE8DC-CE0B-474D-BBB6-BD47A264E763}" dt="2017-10-25T22:45:45.555" v="48397" actId="20577"/>
          <ac:graphicFrameMkLst>
            <pc:docMk/>
            <pc:sldMk cId="3766983894" sldId="355"/>
            <ac:graphicFrameMk id="5" creationId="{743A9CFB-3DD7-4D5D-B0AD-A4065F1D2863}"/>
          </ac:graphicFrameMkLst>
        </pc:graphicFrameChg>
      </pc:sldChg>
      <pc:sldChg chg="addSp delSp modSp add modTransition modAnim modNotesTx">
        <pc:chgData name="Peta M" userId="b0564fb427e4e245" providerId="LiveId" clId="{A62EE8DC-CE0B-474D-BBB6-BD47A264E763}" dt="2017-10-26T19:18:28.588" v="57538"/>
        <pc:sldMkLst>
          <pc:docMk/>
          <pc:sldMk cId="3371389396" sldId="356"/>
        </pc:sldMkLst>
        <pc:spChg chg="del">
          <ac:chgData name="Peta M" userId="b0564fb427e4e245" providerId="LiveId" clId="{A62EE8DC-CE0B-474D-BBB6-BD47A264E763}" dt="2017-10-19T20:02:24.088" v="17032" actId="478"/>
          <ac:spMkLst>
            <pc:docMk/>
            <pc:sldMk cId="3371389396" sldId="356"/>
            <ac:spMk id="2" creationId="{F687A319-7507-44F7-BED7-108F6B5623AC}"/>
          </ac:spMkLst>
        </pc:spChg>
        <pc:spChg chg="mod">
          <ac:chgData name="Peta M" userId="b0564fb427e4e245" providerId="LiveId" clId="{A62EE8DC-CE0B-474D-BBB6-BD47A264E763}" dt="2017-10-25T22:45:45.555" v="48397"/>
          <ac:spMkLst>
            <pc:docMk/>
            <pc:sldMk cId="3371389396" sldId="356"/>
            <ac:spMk id="6" creationId="{63F0DF2A-D10B-4B60-99D7-58498098503A}"/>
          </ac:spMkLst>
        </pc:spChg>
        <pc:spChg chg="del mod">
          <ac:chgData name="Peta M" userId="b0564fb427e4e245" providerId="LiveId" clId="{A62EE8DC-CE0B-474D-BBB6-BD47A264E763}" dt="2017-10-26T14:51:07.834" v="49193" actId="478"/>
          <ac:spMkLst>
            <pc:docMk/>
            <pc:sldMk cId="3371389396" sldId="356"/>
            <ac:spMk id="7" creationId="{61275C6C-6AB8-48F3-B7E3-B14AA57C2478}"/>
          </ac:spMkLst>
        </pc:spChg>
        <pc:spChg chg="add mod">
          <ac:chgData name="Peta M" userId="b0564fb427e4e245" providerId="LiveId" clId="{A62EE8DC-CE0B-474D-BBB6-BD47A264E763}" dt="2017-10-25T22:45:45.555" v="48397"/>
          <ac:spMkLst>
            <pc:docMk/>
            <pc:sldMk cId="3371389396" sldId="356"/>
            <ac:spMk id="8" creationId="{3CA4436B-A4C4-488E-85FB-950A0ABC9E1B}"/>
          </ac:spMkLst>
        </pc:spChg>
        <pc:spChg chg="add mod">
          <ac:chgData name="Peta M" userId="b0564fb427e4e245" providerId="LiveId" clId="{A62EE8DC-CE0B-474D-BBB6-BD47A264E763}" dt="2017-10-26T14:51:21.569" v="49195" actId="1076"/>
          <ac:spMkLst>
            <pc:docMk/>
            <pc:sldMk cId="3371389396" sldId="356"/>
            <ac:spMk id="9" creationId="{7BB1841E-9CE0-495A-BC8C-50913E7E3FDA}"/>
          </ac:spMkLst>
        </pc:spChg>
        <pc:spChg chg="add">
          <ac:chgData name="Peta M" userId="b0564fb427e4e245" providerId="LiveId" clId="{A62EE8DC-CE0B-474D-BBB6-BD47A264E763}" dt="2017-10-26T14:51:09.436" v="49194"/>
          <ac:spMkLst>
            <pc:docMk/>
            <pc:sldMk cId="3371389396" sldId="356"/>
            <ac:spMk id="10" creationId="{D8F347C0-2B77-4F10-821B-B50E0E681AB9}"/>
          </ac:spMkLst>
        </pc:spChg>
        <pc:spChg chg="add del mod">
          <ac:chgData name="Peta M" userId="b0564fb427e4e245" providerId="LiveId" clId="{A62EE8DC-CE0B-474D-BBB6-BD47A264E763}" dt="2017-10-19T20:02:30.132" v="17033" actId="478"/>
          <ac:spMkLst>
            <pc:docMk/>
            <pc:sldMk cId="3371389396" sldId="356"/>
            <ac:spMk id="10" creationId="{30CBCB2F-69E5-4ADA-8F5C-5C57FCAFABD0}"/>
          </ac:spMkLst>
        </pc:spChg>
        <pc:graphicFrameChg chg="mod">
          <ac:chgData name="Peta M" userId="b0564fb427e4e245" providerId="LiveId" clId="{A62EE8DC-CE0B-474D-BBB6-BD47A264E763}" dt="2017-10-25T22:45:45.555" v="48397"/>
          <ac:graphicFrameMkLst>
            <pc:docMk/>
            <pc:sldMk cId="3371389396" sldId="356"/>
            <ac:graphicFrameMk id="5" creationId="{743A9CFB-3DD7-4D5D-B0AD-A4065F1D2863}"/>
          </ac:graphicFrameMkLst>
        </pc:graphicFrameChg>
      </pc:sldChg>
      <pc:sldChg chg="addSp delSp modSp add modTransition modAnim modNotesTx">
        <pc:chgData name="Peta M" userId="b0564fb427e4e245" providerId="LiveId" clId="{A62EE8DC-CE0B-474D-BBB6-BD47A264E763}" dt="2017-10-26T19:18:58.475" v="57541"/>
        <pc:sldMkLst>
          <pc:docMk/>
          <pc:sldMk cId="1318878319" sldId="357"/>
        </pc:sldMkLst>
        <pc:spChg chg="mod">
          <ac:chgData name="Peta M" userId="b0564fb427e4e245" providerId="LiveId" clId="{A62EE8DC-CE0B-474D-BBB6-BD47A264E763}" dt="2017-10-25T22:45:45.555" v="48397"/>
          <ac:spMkLst>
            <pc:docMk/>
            <pc:sldMk cId="1318878319" sldId="357"/>
            <ac:spMk id="6" creationId="{63F0DF2A-D10B-4B60-99D7-58498098503A}"/>
          </ac:spMkLst>
        </pc:spChg>
        <pc:spChg chg="del mod">
          <ac:chgData name="Peta M" userId="b0564fb427e4e245" providerId="LiveId" clId="{A62EE8DC-CE0B-474D-BBB6-BD47A264E763}" dt="2017-10-26T19:18:57.804" v="57540" actId="478"/>
          <ac:spMkLst>
            <pc:docMk/>
            <pc:sldMk cId="1318878319" sldId="357"/>
            <ac:spMk id="7" creationId="{61275C6C-6AB8-48F3-B7E3-B14AA57C2478}"/>
          </ac:spMkLst>
        </pc:spChg>
        <pc:spChg chg="mod">
          <ac:chgData name="Peta M" userId="b0564fb427e4e245" providerId="LiveId" clId="{A62EE8DC-CE0B-474D-BBB6-BD47A264E763}" dt="2017-10-25T22:45:45.555" v="48397"/>
          <ac:spMkLst>
            <pc:docMk/>
            <pc:sldMk cId="1318878319" sldId="357"/>
            <ac:spMk id="8" creationId="{3CA4436B-A4C4-488E-85FB-950A0ABC9E1B}"/>
          </ac:spMkLst>
        </pc:spChg>
        <pc:spChg chg="del mod">
          <ac:chgData name="Peta M" userId="b0564fb427e4e245" providerId="LiveId" clId="{A62EE8DC-CE0B-474D-BBB6-BD47A264E763}" dt="2017-10-26T14:51:27.302" v="49196" actId="478"/>
          <ac:spMkLst>
            <pc:docMk/>
            <pc:sldMk cId="1318878319" sldId="357"/>
            <ac:spMk id="9" creationId="{7BB1841E-9CE0-495A-BC8C-50913E7E3FDA}"/>
          </ac:spMkLst>
        </pc:spChg>
        <pc:spChg chg="add mod">
          <ac:chgData name="Peta M" userId="b0564fb427e4e245" providerId="LiveId" clId="{A62EE8DC-CE0B-474D-BBB6-BD47A264E763}" dt="2017-10-25T22:45:45.555" v="48397"/>
          <ac:spMkLst>
            <pc:docMk/>
            <pc:sldMk cId="1318878319" sldId="357"/>
            <ac:spMk id="10" creationId="{E3530F03-8A5F-4C41-A018-EEB979C87A9C}"/>
          </ac:spMkLst>
        </pc:spChg>
        <pc:spChg chg="add mod">
          <ac:chgData name="Peta M" userId="b0564fb427e4e245" providerId="LiveId" clId="{A62EE8DC-CE0B-474D-BBB6-BD47A264E763}" dt="2017-10-26T14:51:34.083" v="49211" actId="20577"/>
          <ac:spMkLst>
            <pc:docMk/>
            <pc:sldMk cId="1318878319" sldId="357"/>
            <ac:spMk id="11" creationId="{A0B23DBB-E2B2-4D47-87AF-34107EBAFEFA}"/>
          </ac:spMkLst>
        </pc:spChg>
        <pc:spChg chg="add">
          <ac:chgData name="Peta M" userId="b0564fb427e4e245" providerId="LiveId" clId="{A62EE8DC-CE0B-474D-BBB6-BD47A264E763}" dt="2017-10-26T14:51:28.033" v="49197"/>
          <ac:spMkLst>
            <pc:docMk/>
            <pc:sldMk cId="1318878319" sldId="357"/>
            <ac:spMk id="12" creationId="{CB0BB579-68B2-4623-899C-457E4F56B98F}"/>
          </ac:spMkLst>
        </pc:spChg>
        <pc:spChg chg="add">
          <ac:chgData name="Peta M" userId="b0564fb427e4e245" providerId="LiveId" clId="{A62EE8DC-CE0B-474D-BBB6-BD47A264E763}" dt="2017-10-26T19:18:58.475" v="57541"/>
          <ac:spMkLst>
            <pc:docMk/>
            <pc:sldMk cId="1318878319" sldId="357"/>
            <ac:spMk id="13" creationId="{38C739DD-6E9E-4AA0-A3F0-46D5C77CB5E2}"/>
          </ac:spMkLst>
        </pc:spChg>
        <pc:graphicFrameChg chg="mod">
          <ac:chgData name="Peta M" userId="b0564fb427e4e245" providerId="LiveId" clId="{A62EE8DC-CE0B-474D-BBB6-BD47A264E763}" dt="2017-10-25T22:45:45.555" v="48397"/>
          <ac:graphicFrameMkLst>
            <pc:docMk/>
            <pc:sldMk cId="1318878319" sldId="357"/>
            <ac:graphicFrameMk id="5" creationId="{743A9CFB-3DD7-4D5D-B0AD-A4065F1D2863}"/>
          </ac:graphicFrameMkLst>
        </pc:graphicFrameChg>
      </pc:sldChg>
      <pc:sldChg chg="addSp delSp modSp add del mod modTransition delAnim modAnim modNotesTx">
        <pc:chgData name="Peta M" userId="b0564fb427e4e245" providerId="LiveId" clId="{A62EE8DC-CE0B-474D-BBB6-BD47A264E763}" dt="2017-10-19T21:57:34.991" v="20340" actId="2696"/>
        <pc:sldMkLst>
          <pc:docMk/>
          <pc:sldMk cId="2789722786" sldId="358"/>
        </pc:sldMkLst>
        <pc:spChg chg="del">
          <ac:chgData name="Peta M" userId="b0564fb427e4e245" providerId="LiveId" clId="{A62EE8DC-CE0B-474D-BBB6-BD47A264E763}" dt="2017-10-19T20:25:37.228" v="19156" actId="478"/>
          <ac:spMkLst>
            <pc:docMk/>
            <pc:sldMk cId="2789722786" sldId="358"/>
            <ac:spMk id="2" creationId="{59C80C13-B809-4E96-9F8A-6C748B5B2AD0}"/>
          </ac:spMkLst>
        </pc:spChg>
        <pc:spChg chg="add del mod">
          <ac:chgData name="Peta M" userId="b0564fb427e4e245" providerId="LiveId" clId="{A62EE8DC-CE0B-474D-BBB6-BD47A264E763}" dt="2017-10-19T21:51:10.627" v="20300" actId="478"/>
          <ac:spMkLst>
            <pc:docMk/>
            <pc:sldMk cId="2789722786" sldId="358"/>
            <ac:spMk id="10" creationId="{3FFC7629-3739-4EC9-A2C5-3773F0017FA4}"/>
          </ac:spMkLst>
        </pc:spChg>
        <pc:spChg chg="mod">
          <ac:chgData name="Peta M" userId="b0564fb427e4e245" providerId="LiveId" clId="{A62EE8DC-CE0B-474D-BBB6-BD47A264E763}" dt="2017-10-19T20:27:34.145" v="19181" actId="1076"/>
          <ac:spMkLst>
            <pc:docMk/>
            <pc:sldMk cId="2789722786" sldId="358"/>
            <ac:spMk id="28" creationId="{81F610FA-44A0-412B-A683-A0ECBA12CC59}"/>
          </ac:spMkLst>
        </pc:spChg>
        <pc:spChg chg="del">
          <ac:chgData name="Peta M" userId="b0564fb427e4e245" providerId="LiveId" clId="{A62EE8DC-CE0B-474D-BBB6-BD47A264E763}" dt="2017-10-19T20:25:33.851" v="19155" actId="478"/>
          <ac:spMkLst>
            <pc:docMk/>
            <pc:sldMk cId="2789722786" sldId="358"/>
            <ac:spMk id="29" creationId="{9BF3D6F6-8A61-4F08-8DAA-CCCC888AA09B}"/>
          </ac:spMkLst>
        </pc:spChg>
        <pc:spChg chg="del">
          <ac:chgData name="Peta M" userId="b0564fb427e4e245" providerId="LiveId" clId="{A62EE8DC-CE0B-474D-BBB6-BD47A264E763}" dt="2017-10-19T20:25:52.045" v="19161" actId="478"/>
          <ac:spMkLst>
            <pc:docMk/>
            <pc:sldMk cId="2789722786" sldId="358"/>
            <ac:spMk id="30" creationId="{A8D2597F-DFE7-4D2D-BCC2-3CEFF40A2784}"/>
          </ac:spMkLst>
        </pc:spChg>
        <pc:spChg chg="del mod">
          <ac:chgData name="Peta M" userId="b0564fb427e4e245" providerId="LiveId" clId="{A62EE8DC-CE0B-474D-BBB6-BD47A264E763}" dt="2017-10-19T20:25:45.741" v="19159" actId="478"/>
          <ac:spMkLst>
            <pc:docMk/>
            <pc:sldMk cId="2789722786" sldId="358"/>
            <ac:spMk id="31" creationId="{B368A76E-CB0D-4C99-88B8-CF405B643315}"/>
          </ac:spMkLst>
        </pc:spChg>
        <pc:graphicFrameChg chg="add del">
          <ac:chgData name="Peta M" userId="b0564fb427e4e245" providerId="LiveId" clId="{A62EE8DC-CE0B-474D-BBB6-BD47A264E763}" dt="2017-10-19T21:54:55.533" v="20317" actId="2696"/>
          <ac:graphicFrameMkLst>
            <pc:docMk/>
            <pc:sldMk cId="2789722786" sldId="358"/>
            <ac:graphicFrameMk id="19" creationId="{A8616244-E10F-4FF8-B6A2-6A45E8FD5808}"/>
          </ac:graphicFrameMkLst>
        </pc:graphicFrameChg>
        <pc:graphicFrameChg chg="del mod">
          <ac:chgData name="Peta M" userId="b0564fb427e4e245" providerId="LiveId" clId="{A62EE8DC-CE0B-474D-BBB6-BD47A264E763}" dt="2017-10-19T21:50:56.049" v="20295" actId="2696"/>
          <ac:graphicFrameMkLst>
            <pc:docMk/>
            <pc:sldMk cId="2789722786" sldId="358"/>
            <ac:graphicFrameMk id="24" creationId="{F7EA43E0-FC52-4DE2-8671-8A11B7C2FBC4}"/>
          </ac:graphicFrameMkLst>
        </pc:graphicFrameChg>
        <pc:graphicFrameChg chg="del">
          <ac:chgData name="Peta M" userId="b0564fb427e4e245" providerId="LiveId" clId="{A62EE8DC-CE0B-474D-BBB6-BD47A264E763}" dt="2017-10-19T20:25:29.828" v="19154" actId="2696"/>
          <ac:graphicFrameMkLst>
            <pc:docMk/>
            <pc:sldMk cId="2789722786" sldId="358"/>
            <ac:graphicFrameMk id="25" creationId="{CAA2DAFD-8EE8-480B-91C7-0CA979D41247}"/>
          </ac:graphicFrameMkLst>
        </pc:graphicFrameChg>
        <pc:graphicFrameChg chg="del">
          <ac:chgData name="Peta M" userId="b0564fb427e4e245" providerId="LiveId" clId="{A62EE8DC-CE0B-474D-BBB6-BD47A264E763}" dt="2017-10-19T20:25:49.010" v="19160" actId="2696"/>
          <ac:graphicFrameMkLst>
            <pc:docMk/>
            <pc:sldMk cId="2789722786" sldId="358"/>
            <ac:graphicFrameMk id="26" creationId="{C49E7818-E2CA-40D1-BB71-09E823150BFB}"/>
          </ac:graphicFrameMkLst>
        </pc:graphicFrameChg>
        <pc:graphicFrameChg chg="del">
          <ac:chgData name="Peta M" userId="b0564fb427e4e245" providerId="LiveId" clId="{A62EE8DC-CE0B-474D-BBB6-BD47A264E763}" dt="2017-10-19T20:25:41.283" v="19157" actId="2696"/>
          <ac:graphicFrameMkLst>
            <pc:docMk/>
            <pc:sldMk cId="2789722786" sldId="358"/>
            <ac:graphicFrameMk id="27" creationId="{36D0BC40-CB2C-41C9-B859-779D4710D560}"/>
          </ac:graphicFrameMkLst>
        </pc:graphicFrameChg>
        <pc:picChg chg="add del mod">
          <ac:chgData name="Peta M" userId="b0564fb427e4e245" providerId="LiveId" clId="{A62EE8DC-CE0B-474D-BBB6-BD47A264E763}" dt="2017-10-19T21:51:04.351" v="20297" actId="478"/>
          <ac:picMkLst>
            <pc:docMk/>
            <pc:sldMk cId="2789722786" sldId="358"/>
            <ac:picMk id="5" creationId="{AB7910FB-2AD7-4677-B1E9-B6E70E93900C}"/>
          </ac:picMkLst>
        </pc:picChg>
        <pc:picChg chg="add del mod">
          <ac:chgData name="Peta M" userId="b0564fb427e4e245" providerId="LiveId" clId="{A62EE8DC-CE0B-474D-BBB6-BD47A264E763}" dt="2017-10-19T21:51:06.108" v="20298" actId="478"/>
          <ac:picMkLst>
            <pc:docMk/>
            <pc:sldMk cId="2789722786" sldId="358"/>
            <ac:picMk id="7" creationId="{72D0553C-6479-4BB7-A8F2-9FDD5C68F112}"/>
          </ac:picMkLst>
        </pc:picChg>
        <pc:picChg chg="add del mod">
          <ac:chgData name="Peta M" userId="b0564fb427e4e245" providerId="LiveId" clId="{A62EE8DC-CE0B-474D-BBB6-BD47A264E763}" dt="2017-10-19T21:51:08.158" v="20299" actId="478"/>
          <ac:picMkLst>
            <pc:docMk/>
            <pc:sldMk cId="2789722786" sldId="358"/>
            <ac:picMk id="9" creationId="{EE16B722-37F4-4729-8481-37B1DB5E32DB}"/>
          </ac:picMkLst>
        </pc:picChg>
        <pc:picChg chg="add">
          <ac:chgData name="Peta M" userId="b0564fb427e4e245" providerId="LiveId" clId="{A62EE8DC-CE0B-474D-BBB6-BD47A264E763}" dt="2017-10-19T21:52:40.350" v="20306" actId="2696"/>
          <ac:picMkLst>
            <pc:docMk/>
            <pc:sldMk cId="2789722786" sldId="358"/>
            <ac:picMk id="20" creationId="{DE71E18E-B92D-470C-8838-E156EAC7D83C}"/>
          </ac:picMkLst>
        </pc:picChg>
        <pc:picChg chg="add">
          <ac:chgData name="Peta M" userId="b0564fb427e4e245" providerId="LiveId" clId="{A62EE8DC-CE0B-474D-BBB6-BD47A264E763}" dt="2017-10-19T21:52:40.350" v="20306" actId="2696"/>
          <ac:picMkLst>
            <pc:docMk/>
            <pc:sldMk cId="2789722786" sldId="358"/>
            <ac:picMk id="21" creationId="{D04D9580-A83D-4266-B71A-CC938F014C8B}"/>
          </ac:picMkLst>
        </pc:picChg>
        <pc:picChg chg="add">
          <ac:chgData name="Peta M" userId="b0564fb427e4e245" providerId="LiveId" clId="{A62EE8DC-CE0B-474D-BBB6-BD47A264E763}" dt="2017-10-19T21:52:40.350" v="20306" actId="2696"/>
          <ac:picMkLst>
            <pc:docMk/>
            <pc:sldMk cId="2789722786" sldId="358"/>
            <ac:picMk id="22" creationId="{4947399F-F1C8-470E-9057-A1DBC8E7CE83}"/>
          </ac:picMkLst>
        </pc:picChg>
      </pc:sldChg>
      <pc:sldChg chg="addSp delSp modSp add del modAnim">
        <pc:chgData name="Peta M" userId="b0564fb427e4e245" providerId="LiveId" clId="{A62EE8DC-CE0B-474D-BBB6-BD47A264E763}" dt="2017-10-19T20:41:56.930" v="19214" actId="2696"/>
        <pc:sldMkLst>
          <pc:docMk/>
          <pc:sldMk cId="2001747335" sldId="359"/>
        </pc:sldMkLst>
        <pc:spChg chg="del">
          <ac:chgData name="Peta M" userId="b0564fb427e4e245" providerId="LiveId" clId="{A62EE8DC-CE0B-474D-BBB6-BD47A264E763}" dt="2017-10-19T20:40:56.935" v="19202" actId="478"/>
          <ac:spMkLst>
            <pc:docMk/>
            <pc:sldMk cId="2001747335" sldId="359"/>
            <ac:spMk id="2" creationId="{48723B49-A9D7-4290-BDA8-7C03161A8743}"/>
          </ac:spMkLst>
        </pc:spChg>
        <pc:spChg chg="del">
          <ac:chgData name="Peta M" userId="b0564fb427e4e245" providerId="LiveId" clId="{A62EE8DC-CE0B-474D-BBB6-BD47A264E763}" dt="2017-10-19T20:40:59.449" v="19203" actId="478"/>
          <ac:spMkLst>
            <pc:docMk/>
            <pc:sldMk cId="2001747335" sldId="359"/>
            <ac:spMk id="3" creationId="{179035A3-3B0E-4EFC-A71F-B501911FD6C2}"/>
          </ac:spMkLst>
        </pc:spChg>
        <pc:graphicFrameChg chg="add del mod">
          <ac:chgData name="Peta M" userId="b0564fb427e4e245" providerId="LiveId" clId="{A62EE8DC-CE0B-474D-BBB6-BD47A264E763}" dt="2017-10-19T20:41:52.090" v="19212" actId="2696"/>
          <ac:graphicFrameMkLst>
            <pc:docMk/>
            <pc:sldMk cId="2001747335" sldId="359"/>
            <ac:graphicFrameMk id="5" creationId="{5386AAB1-C631-4272-AF65-B908F796892D}"/>
          </ac:graphicFrameMkLst>
        </pc:graphicFrameChg>
      </pc:sldChg>
      <pc:sldChg chg="addSp delSp modSp add modTransition modAnim modNotesTx">
        <pc:chgData name="Peta M" userId="b0564fb427e4e245" providerId="LiveId" clId="{A62EE8DC-CE0B-474D-BBB6-BD47A264E763}" dt="2017-10-26T17:24:50.980" v="53179" actId="20577"/>
        <pc:sldMkLst>
          <pc:docMk/>
          <pc:sldMk cId="669608930" sldId="360"/>
        </pc:sldMkLst>
        <pc:spChg chg="mod">
          <ac:chgData name="Peta M" userId="b0564fb427e4e245" providerId="LiveId" clId="{A62EE8DC-CE0B-474D-BBB6-BD47A264E763}" dt="2017-10-25T22:45:45.555" v="48397" actId="20577"/>
          <ac:spMkLst>
            <pc:docMk/>
            <pc:sldMk cId="669608930" sldId="360"/>
            <ac:spMk id="2" creationId="{FB259849-C72D-4E39-B948-98383BC16980}"/>
          </ac:spMkLst>
        </pc:spChg>
        <pc:spChg chg="del">
          <ac:chgData name="Peta M" userId="b0564fb427e4e245" providerId="LiveId" clId="{A62EE8DC-CE0B-474D-BBB6-BD47A264E763}" dt="2017-10-19T20:42:00.390" v="19215" actId="478"/>
          <ac:spMkLst>
            <pc:docMk/>
            <pc:sldMk cId="669608930" sldId="360"/>
            <ac:spMk id="3" creationId="{D866CB51-84DD-4812-9727-7B640A01A8B1}"/>
          </ac:spMkLst>
        </pc:spChg>
        <pc:spChg chg="add del">
          <ac:chgData name="Peta M" userId="b0564fb427e4e245" providerId="LiveId" clId="{A62EE8DC-CE0B-474D-BBB6-BD47A264E763}" dt="2017-10-26T15:04:16.938" v="49371" actId="478"/>
          <ac:spMkLst>
            <pc:docMk/>
            <pc:sldMk cId="669608930" sldId="360"/>
            <ac:spMk id="8" creationId="{CEDB9F10-F97A-461C-BBCF-42D4FEAE3933}"/>
          </ac:spMkLst>
        </pc:spChg>
        <pc:spChg chg="add del">
          <ac:chgData name="Peta M" userId="b0564fb427e4e245" providerId="LiveId" clId="{A62EE8DC-CE0B-474D-BBB6-BD47A264E763}" dt="2017-10-26T15:04:16.938" v="49371" actId="478"/>
          <ac:spMkLst>
            <pc:docMk/>
            <pc:sldMk cId="669608930" sldId="360"/>
            <ac:spMk id="10" creationId="{1B167B51-1787-43B4-8217-FF2D03400237}"/>
          </ac:spMkLst>
        </pc:spChg>
        <pc:spChg chg="add del">
          <ac:chgData name="Peta M" userId="b0564fb427e4e245" providerId="LiveId" clId="{A62EE8DC-CE0B-474D-BBB6-BD47A264E763}" dt="2017-10-26T15:04:16.938" v="49371" actId="478"/>
          <ac:spMkLst>
            <pc:docMk/>
            <pc:sldMk cId="669608930" sldId="360"/>
            <ac:spMk id="11" creationId="{952D5948-7174-46BB-8B3C-0D795306A689}"/>
          </ac:spMkLst>
        </pc:spChg>
        <pc:spChg chg="add del">
          <ac:chgData name="Peta M" userId="b0564fb427e4e245" providerId="LiveId" clId="{A62EE8DC-CE0B-474D-BBB6-BD47A264E763}" dt="2017-10-26T15:04:16.938" v="49371" actId="478"/>
          <ac:spMkLst>
            <pc:docMk/>
            <pc:sldMk cId="669608930" sldId="360"/>
            <ac:spMk id="12" creationId="{B78A548D-10E9-4476-BE44-6AF69219FDCE}"/>
          </ac:spMkLst>
        </pc:spChg>
        <pc:spChg chg="add del">
          <ac:chgData name="Peta M" userId="b0564fb427e4e245" providerId="LiveId" clId="{A62EE8DC-CE0B-474D-BBB6-BD47A264E763}" dt="2017-10-26T15:04:16.938" v="49371" actId="478"/>
          <ac:spMkLst>
            <pc:docMk/>
            <pc:sldMk cId="669608930" sldId="360"/>
            <ac:spMk id="13" creationId="{3084503A-650C-43C6-BEC9-E31B0261227E}"/>
          </ac:spMkLst>
        </pc:spChg>
        <pc:spChg chg="add del">
          <ac:chgData name="Peta M" userId="b0564fb427e4e245" providerId="LiveId" clId="{A62EE8DC-CE0B-474D-BBB6-BD47A264E763}" dt="2017-10-26T15:04:16.938" v="49371" actId="478"/>
          <ac:spMkLst>
            <pc:docMk/>
            <pc:sldMk cId="669608930" sldId="360"/>
            <ac:spMk id="14" creationId="{FC1E2047-5D6D-4D6D-A33A-8BE716A97E0F}"/>
          </ac:spMkLst>
        </pc:spChg>
        <pc:spChg chg="add">
          <ac:chgData name="Peta M" userId="b0564fb427e4e245" providerId="LiveId" clId="{A62EE8DC-CE0B-474D-BBB6-BD47A264E763}" dt="2017-10-26T15:04:17.592" v="49372" actId="20577"/>
          <ac:spMkLst>
            <pc:docMk/>
            <pc:sldMk cId="669608930" sldId="360"/>
            <ac:spMk id="15" creationId="{6DBF0787-825A-4923-A9A9-472CA858DE21}"/>
          </ac:spMkLst>
        </pc:spChg>
        <pc:spChg chg="add">
          <ac:chgData name="Peta M" userId="b0564fb427e4e245" providerId="LiveId" clId="{A62EE8DC-CE0B-474D-BBB6-BD47A264E763}" dt="2017-10-26T15:04:17.592" v="49372" actId="20577"/>
          <ac:spMkLst>
            <pc:docMk/>
            <pc:sldMk cId="669608930" sldId="360"/>
            <ac:spMk id="16" creationId="{6838E3F7-B455-42E1-B9F4-D46DD0634558}"/>
          </ac:spMkLst>
        </pc:spChg>
        <pc:spChg chg="add">
          <ac:chgData name="Peta M" userId="b0564fb427e4e245" providerId="LiveId" clId="{A62EE8DC-CE0B-474D-BBB6-BD47A264E763}" dt="2017-10-26T15:04:17.592" v="49372" actId="20577"/>
          <ac:spMkLst>
            <pc:docMk/>
            <pc:sldMk cId="669608930" sldId="360"/>
            <ac:spMk id="17" creationId="{487DCADE-3568-44D7-8F31-4BAFC2BABE35}"/>
          </ac:spMkLst>
        </pc:spChg>
        <pc:spChg chg="add">
          <ac:chgData name="Peta M" userId="b0564fb427e4e245" providerId="LiveId" clId="{A62EE8DC-CE0B-474D-BBB6-BD47A264E763}" dt="2017-10-26T15:04:17.592" v="49372" actId="20577"/>
          <ac:spMkLst>
            <pc:docMk/>
            <pc:sldMk cId="669608930" sldId="360"/>
            <ac:spMk id="18" creationId="{97A1ACE5-98D8-4487-B0B6-055359AA0AB7}"/>
          </ac:spMkLst>
        </pc:spChg>
        <pc:spChg chg="add">
          <ac:chgData name="Peta M" userId="b0564fb427e4e245" providerId="LiveId" clId="{A62EE8DC-CE0B-474D-BBB6-BD47A264E763}" dt="2017-10-26T15:04:17.592" v="49372" actId="20577"/>
          <ac:spMkLst>
            <pc:docMk/>
            <pc:sldMk cId="669608930" sldId="360"/>
            <ac:spMk id="19" creationId="{26384CB1-CEA2-4E18-AE5D-C31395A55C9C}"/>
          </ac:spMkLst>
        </pc:spChg>
        <pc:spChg chg="add">
          <ac:chgData name="Peta M" userId="b0564fb427e4e245" providerId="LiveId" clId="{A62EE8DC-CE0B-474D-BBB6-BD47A264E763}" dt="2017-10-26T15:04:17.592" v="49372" actId="20577"/>
          <ac:spMkLst>
            <pc:docMk/>
            <pc:sldMk cId="669608930" sldId="360"/>
            <ac:spMk id="20" creationId="{E7585F27-C7BA-4C5C-B879-644E515980E5}"/>
          </ac:spMkLst>
        </pc:spChg>
        <pc:graphicFrameChg chg="add mod">
          <ac:chgData name="Peta M" userId="b0564fb427e4e245" providerId="LiveId" clId="{A62EE8DC-CE0B-474D-BBB6-BD47A264E763}" dt="2017-10-25T22:45:45.555" v="48397" actId="20577"/>
          <ac:graphicFrameMkLst>
            <pc:docMk/>
            <pc:sldMk cId="669608930" sldId="360"/>
            <ac:graphicFrameMk id="5" creationId="{A40C533D-4316-46C7-B508-E60E5658800C}"/>
          </ac:graphicFrameMkLst>
        </pc:graphicFrameChg>
        <pc:picChg chg="add mod ord">
          <ac:chgData name="Peta M" userId="b0564fb427e4e245" providerId="LiveId" clId="{A62EE8DC-CE0B-474D-BBB6-BD47A264E763}" dt="2017-10-25T22:45:45.555" v="48397" actId="20577"/>
          <ac:picMkLst>
            <pc:docMk/>
            <pc:sldMk cId="669608930" sldId="360"/>
            <ac:picMk id="7" creationId="{FCBCA7B1-C38B-409E-9A1A-49B09ED2FBD1}"/>
          </ac:picMkLst>
        </pc:picChg>
        <pc:picChg chg="add mod">
          <ac:chgData name="Peta M" userId="b0564fb427e4e245" providerId="LiveId" clId="{A62EE8DC-CE0B-474D-BBB6-BD47A264E763}" dt="2017-10-25T22:45:45.555" v="48397" actId="20577"/>
          <ac:picMkLst>
            <pc:docMk/>
            <pc:sldMk cId="669608930" sldId="360"/>
            <ac:picMk id="9" creationId="{A18A21F2-0D54-4A79-A687-A45BF12281CE}"/>
          </ac:picMkLst>
        </pc:picChg>
      </pc:sldChg>
      <pc:sldChg chg="addSp delSp modSp add modTransition modAnim modNotesTx">
        <pc:chgData name="Peta M" userId="b0564fb427e4e245" providerId="LiveId" clId="{A62EE8DC-CE0B-474D-BBB6-BD47A264E763}" dt="2017-10-26T17:25:18.770" v="53182" actId="6549"/>
        <pc:sldMkLst>
          <pc:docMk/>
          <pc:sldMk cId="3714196100" sldId="361"/>
        </pc:sldMkLst>
        <pc:spChg chg="mod">
          <ac:chgData name="Peta M" userId="b0564fb427e4e245" providerId="LiveId" clId="{A62EE8DC-CE0B-474D-BBB6-BD47A264E763}" dt="2017-10-25T22:45:45.555" v="48397" actId="6549"/>
          <ac:spMkLst>
            <pc:docMk/>
            <pc:sldMk cId="3714196100" sldId="361"/>
            <ac:spMk id="2" creationId="{852CE374-2FD5-411A-B303-9A2FB213594A}"/>
          </ac:spMkLst>
        </pc:spChg>
        <pc:spChg chg="del">
          <ac:chgData name="Peta M" userId="b0564fb427e4e245" providerId="LiveId" clId="{A62EE8DC-CE0B-474D-BBB6-BD47A264E763}" dt="2017-10-19T20:43:40.880" v="19241" actId="478"/>
          <ac:spMkLst>
            <pc:docMk/>
            <pc:sldMk cId="3714196100" sldId="361"/>
            <ac:spMk id="3" creationId="{EDB10971-0A6B-4AED-A221-547A15B17846}"/>
          </ac:spMkLst>
        </pc:spChg>
        <pc:spChg chg="add del">
          <ac:chgData name="Peta M" userId="b0564fb427e4e245" providerId="LiveId" clId="{A62EE8DC-CE0B-474D-BBB6-BD47A264E763}" dt="2017-10-26T15:04:29.744" v="49375" actId="478"/>
          <ac:spMkLst>
            <pc:docMk/>
            <pc:sldMk cId="3714196100" sldId="361"/>
            <ac:spMk id="6" creationId="{35C7B653-1B26-43E4-AB6D-154668C5A585}"/>
          </ac:spMkLst>
        </pc:spChg>
        <pc:spChg chg="add del">
          <ac:chgData name="Peta M" userId="b0564fb427e4e245" providerId="LiveId" clId="{A62EE8DC-CE0B-474D-BBB6-BD47A264E763}" dt="2017-10-26T15:04:29.744" v="49375" actId="478"/>
          <ac:spMkLst>
            <pc:docMk/>
            <pc:sldMk cId="3714196100" sldId="361"/>
            <ac:spMk id="7" creationId="{44E699BB-C6D9-495F-ADD6-2233AAA92AFF}"/>
          </ac:spMkLst>
        </pc:spChg>
        <pc:spChg chg="add del">
          <ac:chgData name="Peta M" userId="b0564fb427e4e245" providerId="LiveId" clId="{A62EE8DC-CE0B-474D-BBB6-BD47A264E763}" dt="2017-10-26T15:04:29.744" v="49375" actId="478"/>
          <ac:spMkLst>
            <pc:docMk/>
            <pc:sldMk cId="3714196100" sldId="361"/>
            <ac:spMk id="8" creationId="{95FBBFDE-88A3-4D8A-8199-2D5C468CB169}"/>
          </ac:spMkLst>
        </pc:spChg>
        <pc:spChg chg="add del">
          <ac:chgData name="Peta M" userId="b0564fb427e4e245" providerId="LiveId" clId="{A62EE8DC-CE0B-474D-BBB6-BD47A264E763}" dt="2017-10-26T15:04:29.744" v="49375" actId="478"/>
          <ac:spMkLst>
            <pc:docMk/>
            <pc:sldMk cId="3714196100" sldId="361"/>
            <ac:spMk id="9" creationId="{2F126115-00DA-41B9-94AB-65287E056AA1}"/>
          </ac:spMkLst>
        </pc:spChg>
        <pc:spChg chg="add del">
          <ac:chgData name="Peta M" userId="b0564fb427e4e245" providerId="LiveId" clId="{A62EE8DC-CE0B-474D-BBB6-BD47A264E763}" dt="2017-10-26T15:04:29.744" v="49375" actId="478"/>
          <ac:spMkLst>
            <pc:docMk/>
            <pc:sldMk cId="3714196100" sldId="361"/>
            <ac:spMk id="10" creationId="{90C5D61B-79EC-4FA2-9797-CE5FB72C4B4A}"/>
          </ac:spMkLst>
        </pc:spChg>
        <pc:spChg chg="add del">
          <ac:chgData name="Peta M" userId="b0564fb427e4e245" providerId="LiveId" clId="{A62EE8DC-CE0B-474D-BBB6-BD47A264E763}" dt="2017-10-26T15:04:29.744" v="49375" actId="478"/>
          <ac:spMkLst>
            <pc:docMk/>
            <pc:sldMk cId="3714196100" sldId="361"/>
            <ac:spMk id="11" creationId="{289924EB-CEEC-470E-B086-513ACE4289F7}"/>
          </ac:spMkLst>
        </pc:spChg>
        <pc:spChg chg="add">
          <ac:chgData name="Peta M" userId="b0564fb427e4e245" providerId="LiveId" clId="{A62EE8DC-CE0B-474D-BBB6-BD47A264E763}" dt="2017-10-26T15:04:30.430" v="49376" actId="6549"/>
          <ac:spMkLst>
            <pc:docMk/>
            <pc:sldMk cId="3714196100" sldId="361"/>
            <ac:spMk id="12" creationId="{9F43B312-0F63-4AED-8430-CB6D0F4531F2}"/>
          </ac:spMkLst>
        </pc:spChg>
        <pc:spChg chg="add">
          <ac:chgData name="Peta M" userId="b0564fb427e4e245" providerId="LiveId" clId="{A62EE8DC-CE0B-474D-BBB6-BD47A264E763}" dt="2017-10-26T15:04:30.430" v="49376" actId="6549"/>
          <ac:spMkLst>
            <pc:docMk/>
            <pc:sldMk cId="3714196100" sldId="361"/>
            <ac:spMk id="13" creationId="{755DF9C2-2C2E-441D-8769-3DB822CC24DB}"/>
          </ac:spMkLst>
        </pc:spChg>
        <pc:spChg chg="add">
          <ac:chgData name="Peta M" userId="b0564fb427e4e245" providerId="LiveId" clId="{A62EE8DC-CE0B-474D-BBB6-BD47A264E763}" dt="2017-10-26T15:04:30.430" v="49376" actId="6549"/>
          <ac:spMkLst>
            <pc:docMk/>
            <pc:sldMk cId="3714196100" sldId="361"/>
            <ac:spMk id="14" creationId="{9904DF0C-7AFC-4AB8-8611-E15B96AB5A6A}"/>
          </ac:spMkLst>
        </pc:spChg>
        <pc:spChg chg="add">
          <ac:chgData name="Peta M" userId="b0564fb427e4e245" providerId="LiveId" clId="{A62EE8DC-CE0B-474D-BBB6-BD47A264E763}" dt="2017-10-26T15:04:30.430" v="49376" actId="6549"/>
          <ac:spMkLst>
            <pc:docMk/>
            <pc:sldMk cId="3714196100" sldId="361"/>
            <ac:spMk id="15" creationId="{C0FB9959-80B5-482F-94D6-0EF16731C0CA}"/>
          </ac:spMkLst>
        </pc:spChg>
        <pc:spChg chg="add">
          <ac:chgData name="Peta M" userId="b0564fb427e4e245" providerId="LiveId" clId="{A62EE8DC-CE0B-474D-BBB6-BD47A264E763}" dt="2017-10-26T15:04:30.430" v="49376" actId="6549"/>
          <ac:spMkLst>
            <pc:docMk/>
            <pc:sldMk cId="3714196100" sldId="361"/>
            <ac:spMk id="16" creationId="{1AC46BFB-52F9-4D97-8C51-9B687D8F8DF9}"/>
          </ac:spMkLst>
        </pc:spChg>
        <pc:spChg chg="add">
          <ac:chgData name="Peta M" userId="b0564fb427e4e245" providerId="LiveId" clId="{A62EE8DC-CE0B-474D-BBB6-BD47A264E763}" dt="2017-10-26T15:04:30.430" v="49376" actId="6549"/>
          <ac:spMkLst>
            <pc:docMk/>
            <pc:sldMk cId="3714196100" sldId="361"/>
            <ac:spMk id="17" creationId="{7FB573DC-CDA3-4E4C-9D24-41FE366B4912}"/>
          </ac:spMkLst>
        </pc:spChg>
        <pc:graphicFrameChg chg="add mod">
          <ac:chgData name="Peta M" userId="b0564fb427e4e245" providerId="LiveId" clId="{A62EE8DC-CE0B-474D-BBB6-BD47A264E763}" dt="2017-10-25T22:45:45.555" v="48397" actId="6549"/>
          <ac:graphicFrameMkLst>
            <pc:docMk/>
            <pc:sldMk cId="3714196100" sldId="361"/>
            <ac:graphicFrameMk id="5" creationId="{4857F915-E68E-4AF5-9971-FEBDC6F82550}"/>
          </ac:graphicFrameMkLst>
        </pc:graphicFrameChg>
      </pc:sldChg>
      <pc:sldChg chg="addSp delSp modSp add mod modTransition modAnim modNotesTx">
        <pc:chgData name="Peta M" userId="b0564fb427e4e245" providerId="LiveId" clId="{A62EE8DC-CE0B-474D-BBB6-BD47A264E763}" dt="2017-10-26T17:24:39.733" v="53176" actId="113"/>
        <pc:sldMkLst>
          <pc:docMk/>
          <pc:sldMk cId="2744120806" sldId="362"/>
        </pc:sldMkLst>
        <pc:spChg chg="add mod">
          <ac:chgData name="Peta M" userId="b0564fb427e4e245" providerId="LiveId" clId="{A62EE8DC-CE0B-474D-BBB6-BD47A264E763}" dt="2017-10-25T22:45:45.555" v="48397" actId="113"/>
          <ac:spMkLst>
            <pc:docMk/>
            <pc:sldMk cId="2744120806" sldId="362"/>
            <ac:spMk id="2" creationId="{AD31BFCA-A772-4953-8EA4-E6EE0DA2B0CF}"/>
          </ac:spMkLst>
        </pc:spChg>
        <pc:spChg chg="add mod">
          <ac:chgData name="Peta M" userId="b0564fb427e4e245" providerId="LiveId" clId="{A62EE8DC-CE0B-474D-BBB6-BD47A264E763}" dt="2017-10-25T22:45:45.555" v="48397" actId="113"/>
          <ac:spMkLst>
            <pc:docMk/>
            <pc:sldMk cId="2744120806" sldId="362"/>
            <ac:spMk id="8" creationId="{F4E78062-A0E1-4F18-B741-33F8D4921817}"/>
          </ac:spMkLst>
        </pc:spChg>
        <pc:spChg chg="add mod">
          <ac:chgData name="Peta M" userId="b0564fb427e4e245" providerId="LiveId" clId="{A62EE8DC-CE0B-474D-BBB6-BD47A264E763}" dt="2017-10-25T22:45:45.555" v="48397" actId="113"/>
          <ac:spMkLst>
            <pc:docMk/>
            <pc:sldMk cId="2744120806" sldId="362"/>
            <ac:spMk id="10" creationId="{0ECEFCCC-F1F1-4BFE-A84F-777C975B9BD5}"/>
          </ac:spMkLst>
        </pc:spChg>
        <pc:spChg chg="add mod">
          <ac:chgData name="Peta M" userId="b0564fb427e4e245" providerId="LiveId" clId="{A62EE8DC-CE0B-474D-BBB6-BD47A264E763}" dt="2017-10-25T22:45:45.555" v="48397" actId="113"/>
          <ac:spMkLst>
            <pc:docMk/>
            <pc:sldMk cId="2744120806" sldId="362"/>
            <ac:spMk id="11" creationId="{647C778E-3542-4263-B029-EEDDE2D4F548}"/>
          </ac:spMkLst>
        </pc:spChg>
        <pc:spChg chg="add mod">
          <ac:chgData name="Peta M" userId="b0564fb427e4e245" providerId="LiveId" clId="{A62EE8DC-CE0B-474D-BBB6-BD47A264E763}" dt="2017-10-25T22:45:45.555" v="48397" actId="113"/>
          <ac:spMkLst>
            <pc:docMk/>
            <pc:sldMk cId="2744120806" sldId="362"/>
            <ac:spMk id="12" creationId="{A057F924-BB99-4D9A-AFD5-688717F38CA2}"/>
          </ac:spMkLst>
        </pc:spChg>
        <pc:spChg chg="add mod">
          <ac:chgData name="Peta M" userId="b0564fb427e4e245" providerId="LiveId" clId="{A62EE8DC-CE0B-474D-BBB6-BD47A264E763}" dt="2017-10-26T15:15:44.756" v="49512" actId="692"/>
          <ac:spMkLst>
            <pc:docMk/>
            <pc:sldMk cId="2744120806" sldId="362"/>
            <ac:spMk id="13" creationId="{F45E5C9D-AA99-4C6A-ABB1-D7D9B5172005}"/>
          </ac:spMkLst>
        </pc:spChg>
        <pc:spChg chg="add del">
          <ac:chgData name="Peta M" userId="b0564fb427e4e245" providerId="LiveId" clId="{A62EE8DC-CE0B-474D-BBB6-BD47A264E763}" dt="2017-10-26T15:04:03.279" v="49369" actId="478"/>
          <ac:spMkLst>
            <pc:docMk/>
            <pc:sldMk cId="2744120806" sldId="362"/>
            <ac:spMk id="18" creationId="{0085B468-5870-483B-A204-B7C7816D9E3D}"/>
          </ac:spMkLst>
        </pc:spChg>
        <pc:spChg chg="add del">
          <ac:chgData name="Peta M" userId="b0564fb427e4e245" providerId="LiveId" clId="{A62EE8DC-CE0B-474D-BBB6-BD47A264E763}" dt="2017-10-26T15:04:03.279" v="49369" actId="478"/>
          <ac:spMkLst>
            <pc:docMk/>
            <pc:sldMk cId="2744120806" sldId="362"/>
            <ac:spMk id="19" creationId="{95326423-0965-4F65-AE5B-2F038ABB5F52}"/>
          </ac:spMkLst>
        </pc:spChg>
        <pc:spChg chg="add del">
          <ac:chgData name="Peta M" userId="b0564fb427e4e245" providerId="LiveId" clId="{A62EE8DC-CE0B-474D-BBB6-BD47A264E763}" dt="2017-10-26T15:04:03.279" v="49369" actId="478"/>
          <ac:spMkLst>
            <pc:docMk/>
            <pc:sldMk cId="2744120806" sldId="362"/>
            <ac:spMk id="20" creationId="{B7C93683-D96D-4895-A4C9-E98AEEAD426B}"/>
          </ac:spMkLst>
        </pc:spChg>
        <pc:spChg chg="add del">
          <ac:chgData name="Peta M" userId="b0564fb427e4e245" providerId="LiveId" clId="{A62EE8DC-CE0B-474D-BBB6-BD47A264E763}" dt="2017-10-26T15:04:03.279" v="49369" actId="478"/>
          <ac:spMkLst>
            <pc:docMk/>
            <pc:sldMk cId="2744120806" sldId="362"/>
            <ac:spMk id="21" creationId="{D86DC447-F3D3-49CC-99A6-E780D0996861}"/>
          </ac:spMkLst>
        </pc:spChg>
        <pc:spChg chg="add del">
          <ac:chgData name="Peta M" userId="b0564fb427e4e245" providerId="LiveId" clId="{A62EE8DC-CE0B-474D-BBB6-BD47A264E763}" dt="2017-10-26T15:04:03.279" v="49369" actId="478"/>
          <ac:spMkLst>
            <pc:docMk/>
            <pc:sldMk cId="2744120806" sldId="362"/>
            <ac:spMk id="22" creationId="{6DD6AF15-D21E-4400-BE1C-8C60E7263490}"/>
          </ac:spMkLst>
        </pc:spChg>
        <pc:spChg chg="add del">
          <ac:chgData name="Peta M" userId="b0564fb427e4e245" providerId="LiveId" clId="{A62EE8DC-CE0B-474D-BBB6-BD47A264E763}" dt="2017-10-26T15:04:03.279" v="49369" actId="478"/>
          <ac:spMkLst>
            <pc:docMk/>
            <pc:sldMk cId="2744120806" sldId="362"/>
            <ac:spMk id="23" creationId="{A38FFA97-1BFE-46AA-A124-5B0AEB0F2F48}"/>
          </ac:spMkLst>
        </pc:spChg>
        <pc:spChg chg="mod">
          <ac:chgData name="Peta M" userId="b0564fb427e4e245" providerId="LiveId" clId="{A62EE8DC-CE0B-474D-BBB6-BD47A264E763}" dt="2017-10-25T22:45:45.555" v="48397" actId="113"/>
          <ac:spMkLst>
            <pc:docMk/>
            <pc:sldMk cId="2744120806" sldId="362"/>
            <ac:spMk id="28" creationId="{81F610FA-44A0-412B-A683-A0ECBA12CC59}"/>
          </ac:spMkLst>
        </pc:spChg>
        <pc:spChg chg="add">
          <ac:chgData name="Peta M" userId="b0564fb427e4e245" providerId="LiveId" clId="{A62EE8DC-CE0B-474D-BBB6-BD47A264E763}" dt="2017-10-26T15:04:04.014" v="49370" actId="113"/>
          <ac:spMkLst>
            <pc:docMk/>
            <pc:sldMk cId="2744120806" sldId="362"/>
            <ac:spMk id="29" creationId="{B0480E91-A1AA-41B9-A61C-01F0E4BB5967}"/>
          </ac:spMkLst>
        </pc:spChg>
        <pc:spChg chg="add">
          <ac:chgData name="Peta M" userId="b0564fb427e4e245" providerId="LiveId" clId="{A62EE8DC-CE0B-474D-BBB6-BD47A264E763}" dt="2017-10-26T15:04:04.014" v="49370" actId="113"/>
          <ac:spMkLst>
            <pc:docMk/>
            <pc:sldMk cId="2744120806" sldId="362"/>
            <ac:spMk id="30" creationId="{EA110E0D-6F00-4D20-923A-2DBAF33C2320}"/>
          </ac:spMkLst>
        </pc:spChg>
        <pc:spChg chg="add">
          <ac:chgData name="Peta M" userId="b0564fb427e4e245" providerId="LiveId" clId="{A62EE8DC-CE0B-474D-BBB6-BD47A264E763}" dt="2017-10-26T15:04:04.014" v="49370" actId="113"/>
          <ac:spMkLst>
            <pc:docMk/>
            <pc:sldMk cId="2744120806" sldId="362"/>
            <ac:spMk id="31" creationId="{A732033C-5F9C-4763-B96A-FD1EEB388093}"/>
          </ac:spMkLst>
        </pc:spChg>
        <pc:spChg chg="add">
          <ac:chgData name="Peta M" userId="b0564fb427e4e245" providerId="LiveId" clId="{A62EE8DC-CE0B-474D-BBB6-BD47A264E763}" dt="2017-10-26T15:04:04.014" v="49370" actId="113"/>
          <ac:spMkLst>
            <pc:docMk/>
            <pc:sldMk cId="2744120806" sldId="362"/>
            <ac:spMk id="32" creationId="{935F0DA6-9A2E-4465-9E65-6ECB39F5FDE2}"/>
          </ac:spMkLst>
        </pc:spChg>
        <pc:spChg chg="add">
          <ac:chgData name="Peta M" userId="b0564fb427e4e245" providerId="LiveId" clId="{A62EE8DC-CE0B-474D-BBB6-BD47A264E763}" dt="2017-10-26T15:04:04.014" v="49370" actId="113"/>
          <ac:spMkLst>
            <pc:docMk/>
            <pc:sldMk cId="2744120806" sldId="362"/>
            <ac:spMk id="33" creationId="{C2513030-E5D4-4689-A568-6108BA105A0F}"/>
          </ac:spMkLst>
        </pc:spChg>
        <pc:spChg chg="add">
          <ac:chgData name="Peta M" userId="b0564fb427e4e245" providerId="LiveId" clId="{A62EE8DC-CE0B-474D-BBB6-BD47A264E763}" dt="2017-10-26T15:04:04.014" v="49370" actId="113"/>
          <ac:spMkLst>
            <pc:docMk/>
            <pc:sldMk cId="2744120806" sldId="362"/>
            <ac:spMk id="34" creationId="{41EE5B99-D2D4-4E09-AB97-F0060296ACFD}"/>
          </ac:spMkLst>
        </pc:spChg>
        <pc:graphicFrameChg chg="mod">
          <ac:chgData name="Peta M" userId="b0564fb427e4e245" providerId="LiveId" clId="{A62EE8DC-CE0B-474D-BBB6-BD47A264E763}" dt="2017-10-26T15:15:39.032" v="49511" actId="113"/>
          <ac:graphicFrameMkLst>
            <pc:docMk/>
            <pc:sldMk cId="2744120806" sldId="362"/>
            <ac:graphicFrameMk id="24" creationId="{F7EA43E0-FC52-4DE2-8671-8A11B7C2FBC4}"/>
          </ac:graphicFrameMkLst>
        </pc:graphicFrameChg>
        <pc:picChg chg="del mod">
          <ac:chgData name="Peta M" userId="b0564fb427e4e245" providerId="LiveId" clId="{A62EE8DC-CE0B-474D-BBB6-BD47A264E763}" dt="2017-10-26T15:02:01.299" v="49348" actId="478"/>
          <ac:picMkLst>
            <pc:docMk/>
            <pc:sldMk cId="2744120806" sldId="362"/>
            <ac:picMk id="5" creationId="{AB7910FB-2AD7-4677-B1E9-B6E70E93900C}"/>
          </ac:picMkLst>
        </pc:picChg>
        <pc:picChg chg="add mod ord">
          <ac:chgData name="Peta M" userId="b0564fb427e4e245" providerId="LiveId" clId="{A62EE8DC-CE0B-474D-BBB6-BD47A264E763}" dt="2017-10-25T22:45:45.555" v="48397" actId="113"/>
          <ac:picMkLst>
            <pc:docMk/>
            <pc:sldMk cId="2744120806" sldId="362"/>
            <ac:picMk id="6" creationId="{73C80A44-12DD-4E61-B5F6-45D8E6E77A4C}"/>
          </ac:picMkLst>
        </pc:picChg>
        <pc:picChg chg="del mod">
          <ac:chgData name="Peta M" userId="b0564fb427e4e245" providerId="LiveId" clId="{A62EE8DC-CE0B-474D-BBB6-BD47A264E763}" dt="2017-10-26T15:02:01.299" v="49348" actId="478"/>
          <ac:picMkLst>
            <pc:docMk/>
            <pc:sldMk cId="2744120806" sldId="362"/>
            <ac:picMk id="7" creationId="{72D0553C-6479-4BB7-A8F2-9FDD5C68F112}"/>
          </ac:picMkLst>
        </pc:picChg>
        <pc:picChg chg="del mod">
          <ac:chgData name="Peta M" userId="b0564fb427e4e245" providerId="LiveId" clId="{A62EE8DC-CE0B-474D-BBB6-BD47A264E763}" dt="2017-10-26T15:02:01.299" v="49348" actId="478"/>
          <ac:picMkLst>
            <pc:docMk/>
            <pc:sldMk cId="2744120806" sldId="362"/>
            <ac:picMk id="9" creationId="{EE16B722-37F4-4729-8481-37B1DB5E32DB}"/>
          </ac:picMkLst>
        </pc:picChg>
        <pc:picChg chg="add mod">
          <ac:chgData name="Peta M" userId="b0564fb427e4e245" providerId="LiveId" clId="{A62EE8DC-CE0B-474D-BBB6-BD47A264E763}" dt="2017-10-25T22:45:45.555" v="48397" actId="113"/>
          <ac:picMkLst>
            <pc:docMk/>
            <pc:sldMk cId="2744120806" sldId="362"/>
            <ac:picMk id="15" creationId="{44EB2362-7D78-48D4-9B50-2E0CC02C4646}"/>
          </ac:picMkLst>
        </pc:picChg>
        <pc:picChg chg="add mod ord">
          <ac:chgData name="Peta M" userId="b0564fb427e4e245" providerId="LiveId" clId="{A62EE8DC-CE0B-474D-BBB6-BD47A264E763}" dt="2017-10-25T22:45:45.555" v="48397" actId="113"/>
          <ac:picMkLst>
            <pc:docMk/>
            <pc:sldMk cId="2744120806" sldId="362"/>
            <ac:picMk id="17" creationId="{4AA21986-CBA1-4306-8222-C9B1C89D4C32}"/>
          </ac:picMkLst>
        </pc:picChg>
        <pc:picChg chg="add">
          <ac:chgData name="Peta M" userId="b0564fb427e4e245" providerId="LiveId" clId="{A62EE8DC-CE0B-474D-BBB6-BD47A264E763}" dt="2017-10-26T15:02:08.001" v="49349" actId="113"/>
          <ac:picMkLst>
            <pc:docMk/>
            <pc:sldMk cId="2744120806" sldId="362"/>
            <ac:picMk id="25" creationId="{8979DE69-410F-40C5-B5F1-11B6B45322A1}"/>
          </ac:picMkLst>
        </pc:picChg>
        <pc:picChg chg="add">
          <ac:chgData name="Peta M" userId="b0564fb427e4e245" providerId="LiveId" clId="{A62EE8DC-CE0B-474D-BBB6-BD47A264E763}" dt="2017-10-26T15:02:08.001" v="49349" actId="113"/>
          <ac:picMkLst>
            <pc:docMk/>
            <pc:sldMk cId="2744120806" sldId="362"/>
            <ac:picMk id="26" creationId="{B96315E6-76BC-486C-A56A-542029F62249}"/>
          </ac:picMkLst>
        </pc:picChg>
        <pc:picChg chg="add">
          <ac:chgData name="Peta M" userId="b0564fb427e4e245" providerId="LiveId" clId="{A62EE8DC-CE0B-474D-BBB6-BD47A264E763}" dt="2017-10-26T15:02:08.001" v="49349" actId="113"/>
          <ac:picMkLst>
            <pc:docMk/>
            <pc:sldMk cId="2744120806" sldId="362"/>
            <ac:picMk id="27" creationId="{E46F79EE-0902-493A-BFE8-9EB4F4D17EEA}"/>
          </ac:picMkLst>
        </pc:picChg>
      </pc:sldChg>
      <pc:sldChg chg="addSp delSp modSp add mod modTransition modAnim modNotesTx">
        <pc:chgData name="Peta M" userId="b0564fb427e4e245" providerId="LiveId" clId="{A62EE8DC-CE0B-474D-BBB6-BD47A264E763}" dt="2017-10-26T17:23:58.519" v="53172" actId="20577"/>
        <pc:sldMkLst>
          <pc:docMk/>
          <pc:sldMk cId="2483052491" sldId="363"/>
        </pc:sldMkLst>
        <pc:spChg chg="del">
          <ac:chgData name="Peta M" userId="b0564fb427e4e245" providerId="LiveId" clId="{A62EE8DC-CE0B-474D-BBB6-BD47A264E763}" dt="2017-10-19T21:55:20.178" v="20322" actId="478"/>
          <ac:spMkLst>
            <pc:docMk/>
            <pc:sldMk cId="2483052491" sldId="363"/>
            <ac:spMk id="2" creationId="{59C80C13-B809-4E96-9F8A-6C748B5B2AD0}"/>
          </ac:spMkLst>
        </pc:spChg>
        <pc:spChg chg="add mod">
          <ac:chgData name="Peta M" userId="b0564fb427e4e245" providerId="LiveId" clId="{A62EE8DC-CE0B-474D-BBB6-BD47A264E763}" dt="2017-10-26T15:03:51.867" v="49368" actId="1038"/>
          <ac:spMkLst>
            <pc:docMk/>
            <pc:sldMk cId="2483052491" sldId="363"/>
            <ac:spMk id="8" creationId="{06D2A33B-6A59-4794-88F4-0F148F7261F9}"/>
          </ac:spMkLst>
        </pc:spChg>
        <pc:spChg chg="add mod">
          <ac:chgData name="Peta M" userId="b0564fb427e4e245" providerId="LiveId" clId="{A62EE8DC-CE0B-474D-BBB6-BD47A264E763}" dt="2017-10-26T15:03:51.867" v="49368" actId="1038"/>
          <ac:spMkLst>
            <pc:docMk/>
            <pc:sldMk cId="2483052491" sldId="363"/>
            <ac:spMk id="9" creationId="{78127B99-16D2-4198-8ADD-02CF1EC22C75}"/>
          </ac:spMkLst>
        </pc:spChg>
        <pc:spChg chg="add mod">
          <ac:chgData name="Peta M" userId="b0564fb427e4e245" providerId="LiveId" clId="{A62EE8DC-CE0B-474D-BBB6-BD47A264E763}" dt="2017-10-26T15:03:51.867" v="49368" actId="1038"/>
          <ac:spMkLst>
            <pc:docMk/>
            <pc:sldMk cId="2483052491" sldId="363"/>
            <ac:spMk id="10" creationId="{4EF02DA1-E421-4BA5-9313-F5A45F0121AB}"/>
          </ac:spMkLst>
        </pc:spChg>
        <pc:spChg chg="add mod">
          <ac:chgData name="Peta M" userId="b0564fb427e4e245" providerId="LiveId" clId="{A62EE8DC-CE0B-474D-BBB6-BD47A264E763}" dt="2017-10-26T15:03:51.867" v="49368" actId="1038"/>
          <ac:spMkLst>
            <pc:docMk/>
            <pc:sldMk cId="2483052491" sldId="363"/>
            <ac:spMk id="11" creationId="{1FB199DF-4BA9-4603-89A7-D3A52C4F4458}"/>
          </ac:spMkLst>
        </pc:spChg>
        <pc:spChg chg="add mod">
          <ac:chgData name="Peta M" userId="b0564fb427e4e245" providerId="LiveId" clId="{A62EE8DC-CE0B-474D-BBB6-BD47A264E763}" dt="2017-10-26T15:03:51.867" v="49368" actId="1038"/>
          <ac:spMkLst>
            <pc:docMk/>
            <pc:sldMk cId="2483052491" sldId="363"/>
            <ac:spMk id="15" creationId="{AFE59441-729C-41BE-B5E5-E158B862B291}"/>
          </ac:spMkLst>
        </pc:spChg>
        <pc:spChg chg="add mod">
          <ac:chgData name="Peta M" userId="b0564fb427e4e245" providerId="LiveId" clId="{A62EE8DC-CE0B-474D-BBB6-BD47A264E763}" dt="2017-10-26T15:03:51.867" v="49368" actId="1038"/>
          <ac:spMkLst>
            <pc:docMk/>
            <pc:sldMk cId="2483052491" sldId="363"/>
            <ac:spMk id="16" creationId="{3AF64F0F-4174-4535-9FC5-2AD8F1C7AB40}"/>
          </ac:spMkLst>
        </pc:spChg>
        <pc:spChg chg="mod">
          <ac:chgData name="Peta M" userId="b0564fb427e4e245" providerId="LiveId" clId="{A62EE8DC-CE0B-474D-BBB6-BD47A264E763}" dt="2017-10-25T22:45:45.555" v="48397" actId="20577"/>
          <ac:spMkLst>
            <pc:docMk/>
            <pc:sldMk cId="2483052491" sldId="363"/>
            <ac:spMk id="28" creationId="{81F610FA-44A0-412B-A683-A0ECBA12CC59}"/>
          </ac:spMkLst>
        </pc:spChg>
        <pc:spChg chg="del">
          <ac:chgData name="Peta M" userId="b0564fb427e4e245" providerId="LiveId" clId="{A62EE8DC-CE0B-474D-BBB6-BD47A264E763}" dt="2017-10-19T21:55:22.989" v="20323" actId="478"/>
          <ac:spMkLst>
            <pc:docMk/>
            <pc:sldMk cId="2483052491" sldId="363"/>
            <ac:spMk id="29" creationId="{9BF3D6F6-8A61-4F08-8DAA-CCCC888AA09B}"/>
          </ac:spMkLst>
        </pc:spChg>
        <pc:spChg chg="del">
          <ac:chgData name="Peta M" userId="b0564fb427e4e245" providerId="LiveId" clId="{A62EE8DC-CE0B-474D-BBB6-BD47A264E763}" dt="2017-10-19T21:55:25.707" v="20324" actId="478"/>
          <ac:spMkLst>
            <pc:docMk/>
            <pc:sldMk cId="2483052491" sldId="363"/>
            <ac:spMk id="30" creationId="{A8D2597F-DFE7-4D2D-BCC2-3CEFF40A2784}"/>
          </ac:spMkLst>
        </pc:spChg>
        <pc:spChg chg="del">
          <ac:chgData name="Peta M" userId="b0564fb427e4e245" providerId="LiveId" clId="{A62EE8DC-CE0B-474D-BBB6-BD47A264E763}" dt="2017-10-19T21:55:28.446" v="20325" actId="478"/>
          <ac:spMkLst>
            <pc:docMk/>
            <pc:sldMk cId="2483052491" sldId="363"/>
            <ac:spMk id="31" creationId="{B368A76E-CB0D-4C99-88B8-CF405B643315}"/>
          </ac:spMkLst>
        </pc:spChg>
        <pc:graphicFrameChg chg="mod">
          <ac:chgData name="Peta M" userId="b0564fb427e4e245" providerId="LiveId" clId="{A62EE8DC-CE0B-474D-BBB6-BD47A264E763}" dt="2017-10-25T22:45:45.555" v="48397" actId="20577"/>
          <ac:graphicFrameMkLst>
            <pc:docMk/>
            <pc:sldMk cId="2483052491" sldId="363"/>
            <ac:graphicFrameMk id="24" creationId="{F7EA43E0-FC52-4DE2-8671-8A11B7C2FBC4}"/>
          </ac:graphicFrameMkLst>
        </pc:graphicFrameChg>
        <pc:graphicFrameChg chg="del">
          <ac:chgData name="Peta M" userId="b0564fb427e4e245" providerId="LiveId" clId="{A62EE8DC-CE0B-474D-BBB6-BD47A264E763}" dt="2017-10-19T21:55:09.139" v="20319" actId="2696"/>
          <ac:graphicFrameMkLst>
            <pc:docMk/>
            <pc:sldMk cId="2483052491" sldId="363"/>
            <ac:graphicFrameMk id="25" creationId="{CAA2DAFD-8EE8-480B-91C7-0CA979D41247}"/>
          </ac:graphicFrameMkLst>
        </pc:graphicFrameChg>
        <pc:graphicFrameChg chg="del">
          <ac:chgData name="Peta M" userId="b0564fb427e4e245" providerId="LiveId" clId="{A62EE8DC-CE0B-474D-BBB6-BD47A264E763}" dt="2017-10-19T21:55:13.641" v="20321" actId="2696"/>
          <ac:graphicFrameMkLst>
            <pc:docMk/>
            <pc:sldMk cId="2483052491" sldId="363"/>
            <ac:graphicFrameMk id="26" creationId="{C49E7818-E2CA-40D1-BB71-09E823150BFB}"/>
          </ac:graphicFrameMkLst>
        </pc:graphicFrameChg>
        <pc:graphicFrameChg chg="del">
          <ac:chgData name="Peta M" userId="b0564fb427e4e245" providerId="LiveId" clId="{A62EE8DC-CE0B-474D-BBB6-BD47A264E763}" dt="2017-10-19T21:55:11.439" v="20320" actId="2696"/>
          <ac:graphicFrameMkLst>
            <pc:docMk/>
            <pc:sldMk cId="2483052491" sldId="363"/>
            <ac:graphicFrameMk id="27" creationId="{36D0BC40-CB2C-41C9-B859-779D4710D560}"/>
          </ac:graphicFrameMkLst>
        </pc:graphicFrameChg>
        <pc:picChg chg="add mod">
          <ac:chgData name="Peta M" userId="b0564fb427e4e245" providerId="LiveId" clId="{A62EE8DC-CE0B-474D-BBB6-BD47A264E763}" dt="2017-10-26T15:00:24.355" v="49339" actId="1076"/>
          <ac:picMkLst>
            <pc:docMk/>
            <pc:sldMk cId="2483052491" sldId="363"/>
            <ac:picMk id="12" creationId="{08BB82E7-E4CF-4E2F-8133-EA6BBD39F88C}"/>
          </ac:picMkLst>
        </pc:picChg>
        <pc:picChg chg="add mod">
          <ac:chgData name="Peta M" userId="b0564fb427e4e245" providerId="LiveId" clId="{A62EE8DC-CE0B-474D-BBB6-BD47A264E763}" dt="2017-10-26T15:00:21.170" v="49338" actId="1076"/>
          <ac:picMkLst>
            <pc:docMk/>
            <pc:sldMk cId="2483052491" sldId="363"/>
            <ac:picMk id="13" creationId="{E8E4243E-7B91-4993-8ADD-0CA48F8A9539}"/>
          </ac:picMkLst>
        </pc:picChg>
        <pc:picChg chg="add mod">
          <ac:chgData name="Peta M" userId="b0564fb427e4e245" providerId="LiveId" clId="{A62EE8DC-CE0B-474D-BBB6-BD47A264E763}" dt="2017-10-26T15:00:17.592" v="49337" actId="1076"/>
          <ac:picMkLst>
            <pc:docMk/>
            <pc:sldMk cId="2483052491" sldId="363"/>
            <ac:picMk id="14" creationId="{C8A4B986-078F-4F66-A5D7-0CD497F71EAF}"/>
          </ac:picMkLst>
        </pc:picChg>
      </pc:sldChg>
      <pc:sldChg chg="addSp delSp modSp add mod modTransition modAnim modNotesTx">
        <pc:chgData name="Peta M" userId="b0564fb427e4e245" providerId="LiveId" clId="{A62EE8DC-CE0B-474D-BBB6-BD47A264E763}" dt="2017-10-26T15:16:15.698" v="49514" actId="692"/>
        <pc:sldMkLst>
          <pc:docMk/>
          <pc:sldMk cId="1868028497" sldId="364"/>
        </pc:sldMkLst>
        <pc:spChg chg="del">
          <ac:chgData name="Peta M" userId="b0564fb427e4e245" providerId="LiveId" clId="{A62EE8DC-CE0B-474D-BBB6-BD47A264E763}" dt="2017-10-19T22:38:25.476" v="20431" actId="478"/>
          <ac:spMkLst>
            <pc:docMk/>
            <pc:sldMk cId="1868028497" sldId="364"/>
            <ac:spMk id="2" creationId="{FB259849-C72D-4E39-B948-98383BC16980}"/>
          </ac:spMkLst>
        </pc:spChg>
        <pc:spChg chg="add mod">
          <ac:chgData name="Peta M" userId="b0564fb427e4e245" providerId="LiveId" clId="{A62EE8DC-CE0B-474D-BBB6-BD47A264E763}" dt="2017-10-25T22:45:45.555" v="48397" actId="692"/>
          <ac:spMkLst>
            <pc:docMk/>
            <pc:sldMk cId="1868028497" sldId="364"/>
            <ac:spMk id="10" creationId="{68470ACE-C8C2-45FC-B8B1-AF9008324A23}"/>
          </ac:spMkLst>
        </pc:spChg>
        <pc:spChg chg="add mod">
          <ac:chgData name="Peta M" userId="b0564fb427e4e245" providerId="LiveId" clId="{A62EE8DC-CE0B-474D-BBB6-BD47A264E763}" dt="2017-10-25T22:45:45.555" v="48397" actId="692"/>
          <ac:spMkLst>
            <pc:docMk/>
            <pc:sldMk cId="1868028497" sldId="364"/>
            <ac:spMk id="11" creationId="{CEE20FD5-790A-425D-9942-DE9AA854E2FF}"/>
          </ac:spMkLst>
        </pc:spChg>
        <pc:spChg chg="add mod">
          <ac:chgData name="Peta M" userId="b0564fb427e4e245" providerId="LiveId" clId="{A62EE8DC-CE0B-474D-BBB6-BD47A264E763}" dt="2017-10-25T22:45:45.555" v="48397" actId="692"/>
          <ac:spMkLst>
            <pc:docMk/>
            <pc:sldMk cId="1868028497" sldId="364"/>
            <ac:spMk id="12" creationId="{FC27A182-71DD-4087-87C9-8A48037BBD96}"/>
          </ac:spMkLst>
        </pc:spChg>
        <pc:spChg chg="add mod">
          <ac:chgData name="Peta M" userId="b0564fb427e4e245" providerId="LiveId" clId="{A62EE8DC-CE0B-474D-BBB6-BD47A264E763}" dt="2017-10-26T15:16:15.698" v="49514" actId="692"/>
          <ac:spMkLst>
            <pc:docMk/>
            <pc:sldMk cId="1868028497" sldId="364"/>
            <ac:spMk id="13" creationId="{C6125F65-6C93-4E64-B2B7-09E36F876869}"/>
          </ac:spMkLst>
        </pc:spChg>
        <pc:spChg chg="add del mod">
          <ac:chgData name="Peta M" userId="b0564fb427e4e245" providerId="LiveId" clId="{A62EE8DC-CE0B-474D-BBB6-BD47A264E763}" dt="2017-10-19T22:38:33.482" v="20432" actId="478"/>
          <ac:spMkLst>
            <pc:docMk/>
            <pc:sldMk cId="1868028497" sldId="364"/>
            <ac:spMk id="14" creationId="{8DF7D7E5-C513-441E-9A7A-1A174A89685F}"/>
          </ac:spMkLst>
        </pc:spChg>
        <pc:spChg chg="add del">
          <ac:chgData name="Peta M" userId="b0564fb427e4e245" providerId="LiveId" clId="{A62EE8DC-CE0B-474D-BBB6-BD47A264E763}" dt="2017-10-26T15:04:24.089" v="49373" actId="478"/>
          <ac:spMkLst>
            <pc:docMk/>
            <pc:sldMk cId="1868028497" sldId="364"/>
            <ac:spMk id="14" creationId="{E983EA29-3C24-415A-8A78-59EA5594758E}"/>
          </ac:spMkLst>
        </pc:spChg>
        <pc:spChg chg="add mod">
          <ac:chgData name="Peta M" userId="b0564fb427e4e245" providerId="LiveId" clId="{A62EE8DC-CE0B-474D-BBB6-BD47A264E763}" dt="2017-10-25T22:45:45.555" v="48397" actId="692"/>
          <ac:spMkLst>
            <pc:docMk/>
            <pc:sldMk cId="1868028497" sldId="364"/>
            <ac:spMk id="15" creationId="{36FD245A-172E-4A5E-B2E7-7F782E16D9B1}"/>
          </ac:spMkLst>
        </pc:spChg>
        <pc:spChg chg="add mod">
          <ac:chgData name="Peta M" userId="b0564fb427e4e245" providerId="LiveId" clId="{A62EE8DC-CE0B-474D-BBB6-BD47A264E763}" dt="2017-10-25T22:45:45.555" v="48397" actId="692"/>
          <ac:spMkLst>
            <pc:docMk/>
            <pc:sldMk cId="1868028497" sldId="364"/>
            <ac:spMk id="16" creationId="{05C0ACAC-14DD-454B-B321-23172B3FF332}"/>
          </ac:spMkLst>
        </pc:spChg>
        <pc:spChg chg="add del">
          <ac:chgData name="Peta M" userId="b0564fb427e4e245" providerId="LiveId" clId="{A62EE8DC-CE0B-474D-BBB6-BD47A264E763}" dt="2017-10-26T15:04:24.089" v="49373" actId="478"/>
          <ac:spMkLst>
            <pc:docMk/>
            <pc:sldMk cId="1868028497" sldId="364"/>
            <ac:spMk id="17" creationId="{2BD73A11-86B2-449E-8BC7-096302AC5381}"/>
          </ac:spMkLst>
        </pc:spChg>
        <pc:spChg chg="add del">
          <ac:chgData name="Peta M" userId="b0564fb427e4e245" providerId="LiveId" clId="{A62EE8DC-CE0B-474D-BBB6-BD47A264E763}" dt="2017-10-26T15:04:24.089" v="49373" actId="478"/>
          <ac:spMkLst>
            <pc:docMk/>
            <pc:sldMk cId="1868028497" sldId="364"/>
            <ac:spMk id="18" creationId="{A4A68BC9-AEE8-4AD6-B85C-2AC110CC2F4E}"/>
          </ac:spMkLst>
        </pc:spChg>
        <pc:spChg chg="add del">
          <ac:chgData name="Peta M" userId="b0564fb427e4e245" providerId="LiveId" clId="{A62EE8DC-CE0B-474D-BBB6-BD47A264E763}" dt="2017-10-26T15:04:24.089" v="49373" actId="478"/>
          <ac:spMkLst>
            <pc:docMk/>
            <pc:sldMk cId="1868028497" sldId="364"/>
            <ac:spMk id="19" creationId="{0F56A26A-7F45-466D-A4B5-7AD67D4033E8}"/>
          </ac:spMkLst>
        </pc:spChg>
        <pc:spChg chg="add del">
          <ac:chgData name="Peta M" userId="b0564fb427e4e245" providerId="LiveId" clId="{A62EE8DC-CE0B-474D-BBB6-BD47A264E763}" dt="2017-10-26T15:04:24.089" v="49373" actId="478"/>
          <ac:spMkLst>
            <pc:docMk/>
            <pc:sldMk cId="1868028497" sldId="364"/>
            <ac:spMk id="20" creationId="{B295A565-F3EC-4288-97E1-4D45340E69F7}"/>
          </ac:spMkLst>
        </pc:spChg>
        <pc:spChg chg="add del">
          <ac:chgData name="Peta M" userId="b0564fb427e4e245" providerId="LiveId" clId="{A62EE8DC-CE0B-474D-BBB6-BD47A264E763}" dt="2017-10-26T15:04:24.089" v="49373" actId="478"/>
          <ac:spMkLst>
            <pc:docMk/>
            <pc:sldMk cId="1868028497" sldId="364"/>
            <ac:spMk id="21" creationId="{6DC61000-B24A-40C2-BCF3-F80A94FC693C}"/>
          </ac:spMkLst>
        </pc:spChg>
        <pc:spChg chg="add">
          <ac:chgData name="Peta M" userId="b0564fb427e4e245" providerId="LiveId" clId="{A62EE8DC-CE0B-474D-BBB6-BD47A264E763}" dt="2017-10-26T15:04:24.893" v="49374" actId="692"/>
          <ac:spMkLst>
            <pc:docMk/>
            <pc:sldMk cId="1868028497" sldId="364"/>
            <ac:spMk id="22" creationId="{D438E6D5-B414-4578-AF80-869982B619D4}"/>
          </ac:spMkLst>
        </pc:spChg>
        <pc:spChg chg="add">
          <ac:chgData name="Peta M" userId="b0564fb427e4e245" providerId="LiveId" clId="{A62EE8DC-CE0B-474D-BBB6-BD47A264E763}" dt="2017-10-26T15:04:24.893" v="49374" actId="692"/>
          <ac:spMkLst>
            <pc:docMk/>
            <pc:sldMk cId="1868028497" sldId="364"/>
            <ac:spMk id="23" creationId="{F19AA509-FA97-4A2D-8E38-BE651C76E5EA}"/>
          </ac:spMkLst>
        </pc:spChg>
        <pc:spChg chg="add">
          <ac:chgData name="Peta M" userId="b0564fb427e4e245" providerId="LiveId" clId="{A62EE8DC-CE0B-474D-BBB6-BD47A264E763}" dt="2017-10-26T15:04:24.893" v="49374" actId="692"/>
          <ac:spMkLst>
            <pc:docMk/>
            <pc:sldMk cId="1868028497" sldId="364"/>
            <ac:spMk id="24" creationId="{715970CE-F3C8-45DA-9BE1-037E68C5E1DB}"/>
          </ac:spMkLst>
        </pc:spChg>
        <pc:spChg chg="add">
          <ac:chgData name="Peta M" userId="b0564fb427e4e245" providerId="LiveId" clId="{A62EE8DC-CE0B-474D-BBB6-BD47A264E763}" dt="2017-10-26T15:04:24.893" v="49374" actId="692"/>
          <ac:spMkLst>
            <pc:docMk/>
            <pc:sldMk cId="1868028497" sldId="364"/>
            <ac:spMk id="25" creationId="{AEA2E958-4BD3-4275-BCD1-AE35C74096C0}"/>
          </ac:spMkLst>
        </pc:spChg>
        <pc:spChg chg="add">
          <ac:chgData name="Peta M" userId="b0564fb427e4e245" providerId="LiveId" clId="{A62EE8DC-CE0B-474D-BBB6-BD47A264E763}" dt="2017-10-26T15:04:24.893" v="49374" actId="692"/>
          <ac:spMkLst>
            <pc:docMk/>
            <pc:sldMk cId="1868028497" sldId="364"/>
            <ac:spMk id="26" creationId="{1597BF91-E790-401D-B8DD-364604130149}"/>
          </ac:spMkLst>
        </pc:spChg>
        <pc:spChg chg="add">
          <ac:chgData name="Peta M" userId="b0564fb427e4e245" providerId="LiveId" clId="{A62EE8DC-CE0B-474D-BBB6-BD47A264E763}" dt="2017-10-26T15:04:24.893" v="49374" actId="692"/>
          <ac:spMkLst>
            <pc:docMk/>
            <pc:sldMk cId="1868028497" sldId="364"/>
            <ac:spMk id="27" creationId="{6AE9DB88-E20D-48D4-BEE6-E98E49CF4A34}"/>
          </ac:spMkLst>
        </pc:spChg>
        <pc:graphicFrameChg chg="mod">
          <ac:chgData name="Peta M" userId="b0564fb427e4e245" providerId="LiveId" clId="{A62EE8DC-CE0B-474D-BBB6-BD47A264E763}" dt="2017-10-26T15:16:10.730" v="49513" actId="692"/>
          <ac:graphicFrameMkLst>
            <pc:docMk/>
            <pc:sldMk cId="1868028497" sldId="364"/>
            <ac:graphicFrameMk id="5" creationId="{A40C533D-4316-46C7-B508-E60E5658800C}"/>
          </ac:graphicFrameMkLst>
        </pc:graphicFrameChg>
        <pc:picChg chg="add mod">
          <ac:chgData name="Peta M" userId="b0564fb427e4e245" providerId="LiveId" clId="{A62EE8DC-CE0B-474D-BBB6-BD47A264E763}" dt="2017-10-25T22:45:45.555" v="48397" actId="692"/>
          <ac:picMkLst>
            <pc:docMk/>
            <pc:sldMk cId="1868028497" sldId="364"/>
            <ac:picMk id="3" creationId="{BE432C1F-7B2A-4E4D-880E-BA2C460D7C61}"/>
          </ac:picMkLst>
        </pc:picChg>
        <pc:picChg chg="add mod">
          <ac:chgData name="Peta M" userId="b0564fb427e4e245" providerId="LiveId" clId="{A62EE8DC-CE0B-474D-BBB6-BD47A264E763}" dt="2017-10-25T22:45:45.555" v="48397" actId="692"/>
          <ac:picMkLst>
            <pc:docMk/>
            <pc:sldMk cId="1868028497" sldId="364"/>
            <ac:picMk id="6" creationId="{4FA9E70A-302F-4604-B1EB-489C33FD58E6}"/>
          </ac:picMkLst>
        </pc:picChg>
        <pc:picChg chg="mod">
          <ac:chgData name="Peta M" userId="b0564fb427e4e245" providerId="LiveId" clId="{A62EE8DC-CE0B-474D-BBB6-BD47A264E763}" dt="2017-10-25T22:45:45.555" v="48397" actId="692"/>
          <ac:picMkLst>
            <pc:docMk/>
            <pc:sldMk cId="1868028497" sldId="364"/>
            <ac:picMk id="7" creationId="{FCBCA7B1-C38B-409E-9A1A-49B09ED2FBD1}"/>
          </ac:picMkLst>
        </pc:picChg>
        <pc:picChg chg="mod">
          <ac:chgData name="Peta M" userId="b0564fb427e4e245" providerId="LiveId" clId="{A62EE8DC-CE0B-474D-BBB6-BD47A264E763}" dt="2017-10-25T22:45:45.555" v="48397" actId="692"/>
          <ac:picMkLst>
            <pc:docMk/>
            <pc:sldMk cId="1868028497" sldId="364"/>
            <ac:picMk id="9" creationId="{A18A21F2-0D54-4A79-A687-A45BF12281CE}"/>
          </ac:picMkLst>
        </pc:picChg>
      </pc:sldChg>
      <pc:sldChg chg="addSp delSp modSp add modTransition modAnim modNotesTx">
        <pc:chgData name="Peta M" userId="b0564fb427e4e245" providerId="LiveId" clId="{A62EE8DC-CE0B-474D-BBB6-BD47A264E763}" dt="2017-10-26T20:10:44.991" v="58105" actId="20577"/>
        <pc:sldMkLst>
          <pc:docMk/>
          <pc:sldMk cId="507137855" sldId="365"/>
        </pc:sldMkLst>
        <pc:spChg chg="del">
          <ac:chgData name="Peta M" userId="b0564fb427e4e245" providerId="LiveId" clId="{A62EE8DC-CE0B-474D-BBB6-BD47A264E763}" dt="2017-10-19T22:23:16.799" v="20374" actId="478"/>
          <ac:spMkLst>
            <pc:docMk/>
            <pc:sldMk cId="507137855" sldId="365"/>
            <ac:spMk id="2" creationId="{11C6A0DC-7BB3-48BB-8DFD-7BEE1C3F71EE}"/>
          </ac:spMkLst>
        </pc:spChg>
        <pc:spChg chg="del">
          <ac:chgData name="Peta M" userId="b0564fb427e4e245" providerId="LiveId" clId="{A62EE8DC-CE0B-474D-BBB6-BD47A264E763}" dt="2017-10-19T22:23:14.249" v="20373" actId="478"/>
          <ac:spMkLst>
            <pc:docMk/>
            <pc:sldMk cId="507137855" sldId="365"/>
            <ac:spMk id="3" creationId="{346D6BE7-E07A-419B-B57C-413D9939CB92}"/>
          </ac:spMkLst>
        </pc:spChg>
        <pc:spChg chg="add mod">
          <ac:chgData name="Peta M" userId="b0564fb427e4e245" providerId="LiveId" clId="{A62EE8DC-CE0B-474D-BBB6-BD47A264E763}" dt="2017-10-25T22:45:45.555" v="48397" actId="6549"/>
          <ac:spMkLst>
            <pc:docMk/>
            <pc:sldMk cId="507137855" sldId="365"/>
            <ac:spMk id="5" creationId="{B9860885-59AB-46B2-9652-795BBF214F98}"/>
          </ac:spMkLst>
        </pc:spChg>
        <pc:spChg chg="add del">
          <ac:chgData name="Peta M" userId="b0564fb427e4e245" providerId="LiveId" clId="{A62EE8DC-CE0B-474D-BBB6-BD47A264E763}" dt="2017-10-26T15:04:52.730" v="49379" actId="478"/>
          <ac:spMkLst>
            <pc:docMk/>
            <pc:sldMk cId="507137855" sldId="365"/>
            <ac:spMk id="16" creationId="{56227D4B-8C51-4233-830A-FA989662E0F3}"/>
          </ac:spMkLst>
        </pc:spChg>
        <pc:spChg chg="add del">
          <ac:chgData name="Peta M" userId="b0564fb427e4e245" providerId="LiveId" clId="{A62EE8DC-CE0B-474D-BBB6-BD47A264E763}" dt="2017-10-26T15:04:52.730" v="49379" actId="478"/>
          <ac:spMkLst>
            <pc:docMk/>
            <pc:sldMk cId="507137855" sldId="365"/>
            <ac:spMk id="17" creationId="{055644A0-714D-453A-8247-67CC99227911}"/>
          </ac:spMkLst>
        </pc:spChg>
        <pc:spChg chg="add del">
          <ac:chgData name="Peta M" userId="b0564fb427e4e245" providerId="LiveId" clId="{A62EE8DC-CE0B-474D-BBB6-BD47A264E763}" dt="2017-10-26T15:04:52.730" v="49379" actId="478"/>
          <ac:spMkLst>
            <pc:docMk/>
            <pc:sldMk cId="507137855" sldId="365"/>
            <ac:spMk id="18" creationId="{6EE729E1-67F4-41E0-863F-685F26D79AE9}"/>
          </ac:spMkLst>
        </pc:spChg>
        <pc:spChg chg="add del">
          <ac:chgData name="Peta M" userId="b0564fb427e4e245" providerId="LiveId" clId="{A62EE8DC-CE0B-474D-BBB6-BD47A264E763}" dt="2017-10-26T15:04:52.730" v="49379" actId="478"/>
          <ac:spMkLst>
            <pc:docMk/>
            <pc:sldMk cId="507137855" sldId="365"/>
            <ac:spMk id="20" creationId="{15665BDB-D770-4ED3-9E7E-1BB8C591CD2D}"/>
          </ac:spMkLst>
        </pc:spChg>
        <pc:spChg chg="add del">
          <ac:chgData name="Peta M" userId="b0564fb427e4e245" providerId="LiveId" clId="{A62EE8DC-CE0B-474D-BBB6-BD47A264E763}" dt="2017-10-26T15:04:52.730" v="49379" actId="478"/>
          <ac:spMkLst>
            <pc:docMk/>
            <pc:sldMk cId="507137855" sldId="365"/>
            <ac:spMk id="21" creationId="{37913524-17BF-4E10-9453-5DA016624CC9}"/>
          </ac:spMkLst>
        </pc:spChg>
        <pc:spChg chg="add del">
          <ac:chgData name="Peta M" userId="b0564fb427e4e245" providerId="LiveId" clId="{A62EE8DC-CE0B-474D-BBB6-BD47A264E763}" dt="2017-10-26T15:04:52.730" v="49379" actId="478"/>
          <ac:spMkLst>
            <pc:docMk/>
            <pc:sldMk cId="507137855" sldId="365"/>
            <ac:spMk id="22" creationId="{4E6A67CF-EC29-4346-BE9B-DC206CF31D9C}"/>
          </ac:spMkLst>
        </pc:spChg>
        <pc:spChg chg="add">
          <ac:chgData name="Peta M" userId="b0564fb427e4e245" providerId="LiveId" clId="{A62EE8DC-CE0B-474D-BBB6-BD47A264E763}" dt="2017-10-26T15:04:53.514" v="49380" actId="6549"/>
          <ac:spMkLst>
            <pc:docMk/>
            <pc:sldMk cId="507137855" sldId="365"/>
            <ac:spMk id="23" creationId="{0713C6D6-6295-4944-A568-BA947D337CFD}"/>
          </ac:spMkLst>
        </pc:spChg>
        <pc:spChg chg="add">
          <ac:chgData name="Peta M" userId="b0564fb427e4e245" providerId="LiveId" clId="{A62EE8DC-CE0B-474D-BBB6-BD47A264E763}" dt="2017-10-26T15:04:53.514" v="49380" actId="6549"/>
          <ac:spMkLst>
            <pc:docMk/>
            <pc:sldMk cId="507137855" sldId="365"/>
            <ac:spMk id="25" creationId="{B8A32AD0-01A9-459B-8E30-C56B8ABFE27D}"/>
          </ac:spMkLst>
        </pc:spChg>
        <pc:spChg chg="add">
          <ac:chgData name="Peta M" userId="b0564fb427e4e245" providerId="LiveId" clId="{A62EE8DC-CE0B-474D-BBB6-BD47A264E763}" dt="2017-10-26T15:04:53.514" v="49380" actId="6549"/>
          <ac:spMkLst>
            <pc:docMk/>
            <pc:sldMk cId="507137855" sldId="365"/>
            <ac:spMk id="27" creationId="{80B7CB9F-4083-40F8-BDDA-94983A9EE379}"/>
          </ac:spMkLst>
        </pc:spChg>
        <pc:spChg chg="add">
          <ac:chgData name="Peta M" userId="b0564fb427e4e245" providerId="LiveId" clId="{A62EE8DC-CE0B-474D-BBB6-BD47A264E763}" dt="2017-10-26T15:04:53.514" v="49380" actId="6549"/>
          <ac:spMkLst>
            <pc:docMk/>
            <pc:sldMk cId="507137855" sldId="365"/>
            <ac:spMk id="29" creationId="{9557A7AA-A9A1-430A-9EBA-60CE4EF82B7A}"/>
          </ac:spMkLst>
        </pc:spChg>
        <pc:spChg chg="add">
          <ac:chgData name="Peta M" userId="b0564fb427e4e245" providerId="LiveId" clId="{A62EE8DC-CE0B-474D-BBB6-BD47A264E763}" dt="2017-10-26T15:04:53.514" v="49380" actId="6549"/>
          <ac:spMkLst>
            <pc:docMk/>
            <pc:sldMk cId="507137855" sldId="365"/>
            <ac:spMk id="30" creationId="{640410FC-90A3-4F64-9FDB-9C8BF351CBF9}"/>
          </ac:spMkLst>
        </pc:spChg>
        <pc:spChg chg="add">
          <ac:chgData name="Peta M" userId="b0564fb427e4e245" providerId="LiveId" clId="{A62EE8DC-CE0B-474D-BBB6-BD47A264E763}" dt="2017-10-26T15:04:53.514" v="49380" actId="6549"/>
          <ac:spMkLst>
            <pc:docMk/>
            <pc:sldMk cId="507137855" sldId="365"/>
            <ac:spMk id="31" creationId="{806805F7-ED59-48B7-96B3-FDEF8F564A67}"/>
          </ac:spMkLst>
        </pc:spChg>
        <pc:graphicFrameChg chg="add mod">
          <ac:chgData name="Peta M" userId="b0564fb427e4e245" providerId="LiveId" clId="{A62EE8DC-CE0B-474D-BBB6-BD47A264E763}" dt="2017-10-26T15:05:58.496" v="49394" actId="166"/>
          <ac:graphicFrameMkLst>
            <pc:docMk/>
            <pc:sldMk cId="507137855" sldId="365"/>
            <ac:graphicFrameMk id="6" creationId="{A38AF40A-B47A-477A-84F5-EF15124294B5}"/>
          </ac:graphicFrameMkLst>
        </pc:graphicFrameChg>
        <pc:picChg chg="add mod ord">
          <ac:chgData name="Peta M" userId="b0564fb427e4e245" providerId="LiveId" clId="{A62EE8DC-CE0B-474D-BBB6-BD47A264E763}" dt="2017-10-26T15:06:13.087" v="49397" actId="1076"/>
          <ac:picMkLst>
            <pc:docMk/>
            <pc:sldMk cId="507137855" sldId="365"/>
            <ac:picMk id="3" creationId="{B7BADC80-75B3-485F-99D1-67D8FFE1BE2E}"/>
          </ac:picMkLst>
        </pc:picChg>
        <pc:picChg chg="add del mod">
          <ac:chgData name="Peta M" userId="b0564fb427e4e245" providerId="LiveId" clId="{A62EE8DC-CE0B-474D-BBB6-BD47A264E763}" dt="2017-10-20T12:40:32.727" v="21015" actId="478"/>
          <ac:picMkLst>
            <pc:docMk/>
            <pc:sldMk cId="507137855" sldId="365"/>
            <ac:picMk id="7" creationId="{645952BA-69EE-4866-BA93-5895AEBA958B}"/>
          </ac:picMkLst>
        </pc:picChg>
        <pc:picChg chg="add mod">
          <ac:chgData name="Peta M" userId="b0564fb427e4e245" providerId="LiveId" clId="{A62EE8DC-CE0B-474D-BBB6-BD47A264E763}" dt="2017-10-26T15:06:08.535" v="49396" actId="1076"/>
          <ac:picMkLst>
            <pc:docMk/>
            <pc:sldMk cId="507137855" sldId="365"/>
            <ac:picMk id="8" creationId="{8EBB1837-7CE0-446B-AFCB-3D73338F0A0A}"/>
          </ac:picMkLst>
        </pc:picChg>
        <pc:picChg chg="add mod ord">
          <ac:chgData name="Peta M" userId="b0564fb427e4e245" providerId="LiveId" clId="{A62EE8DC-CE0B-474D-BBB6-BD47A264E763}" dt="2017-10-26T15:06:06.330" v="49395" actId="1076"/>
          <ac:picMkLst>
            <pc:docMk/>
            <pc:sldMk cId="507137855" sldId="365"/>
            <ac:picMk id="10" creationId="{4A8FD9C9-C35E-4AFF-8429-6AB1C154EF93}"/>
          </ac:picMkLst>
        </pc:picChg>
        <pc:picChg chg="add mod">
          <ac:chgData name="Peta M" userId="b0564fb427e4e245" providerId="LiveId" clId="{A62EE8DC-CE0B-474D-BBB6-BD47A264E763}" dt="2017-10-25T22:45:45.555" v="48397" actId="6549"/>
          <ac:picMkLst>
            <pc:docMk/>
            <pc:sldMk cId="507137855" sldId="365"/>
            <ac:picMk id="11" creationId="{AACEA5B6-D900-451F-AD51-6AB4DCF1DA1D}"/>
          </ac:picMkLst>
        </pc:picChg>
        <pc:picChg chg="add mod ord">
          <ac:chgData name="Peta M" userId="b0564fb427e4e245" providerId="LiveId" clId="{A62EE8DC-CE0B-474D-BBB6-BD47A264E763}" dt="2017-10-25T22:45:45.555" v="48397" actId="6549"/>
          <ac:picMkLst>
            <pc:docMk/>
            <pc:sldMk cId="507137855" sldId="365"/>
            <ac:picMk id="13" creationId="{1B46041B-D87A-4213-BD6A-DA0AEDFFEF26}"/>
          </ac:picMkLst>
        </pc:picChg>
        <pc:picChg chg="add mod ord">
          <ac:chgData name="Peta M" userId="b0564fb427e4e245" providerId="LiveId" clId="{A62EE8DC-CE0B-474D-BBB6-BD47A264E763}" dt="2017-10-25T22:45:45.555" v="48397" actId="6549"/>
          <ac:picMkLst>
            <pc:docMk/>
            <pc:sldMk cId="507137855" sldId="365"/>
            <ac:picMk id="15" creationId="{F3D45225-403F-4723-A04F-9127B34B36C3}"/>
          </ac:picMkLst>
        </pc:picChg>
        <pc:picChg chg="add del mod">
          <ac:chgData name="Peta M" userId="b0564fb427e4e245" providerId="LiveId" clId="{A62EE8DC-CE0B-474D-BBB6-BD47A264E763}" dt="2017-10-20T12:46:51.760" v="21043" actId="20577"/>
          <ac:picMkLst>
            <pc:docMk/>
            <pc:sldMk cId="507137855" sldId="365"/>
            <ac:picMk id="17" creationId="{2899A7A2-E277-41EF-914E-387CAA557E5C}"/>
          </ac:picMkLst>
        </pc:picChg>
        <pc:picChg chg="add mod">
          <ac:chgData name="Peta M" userId="b0564fb427e4e245" providerId="LiveId" clId="{A62EE8DC-CE0B-474D-BBB6-BD47A264E763}" dt="2017-10-25T22:45:45.555" v="48397" actId="6549"/>
          <ac:picMkLst>
            <pc:docMk/>
            <pc:sldMk cId="507137855" sldId="365"/>
            <ac:picMk id="19" creationId="{1011A647-F83B-4926-B2A8-DEAB5F0FA063}"/>
          </ac:picMkLst>
        </pc:picChg>
        <pc:picChg chg="add del mod">
          <ac:chgData name="Peta M" userId="b0564fb427e4e245" providerId="LiveId" clId="{A62EE8DC-CE0B-474D-BBB6-BD47A264E763}" dt="2017-10-20T12:48:17.187" v="21054" actId="478"/>
          <ac:picMkLst>
            <pc:docMk/>
            <pc:sldMk cId="507137855" sldId="365"/>
            <ac:picMk id="20" creationId="{A63A63C6-7ABD-44E9-95ED-4C0A7BAEE78C}"/>
          </ac:picMkLst>
        </pc:picChg>
        <pc:picChg chg="add del mod">
          <ac:chgData name="Peta M" userId="b0564fb427e4e245" providerId="LiveId" clId="{A62EE8DC-CE0B-474D-BBB6-BD47A264E763}" dt="2017-10-20T12:48:55.575" v="21058" actId="20577"/>
          <ac:picMkLst>
            <pc:docMk/>
            <pc:sldMk cId="507137855" sldId="365"/>
            <ac:picMk id="22" creationId="{C10E70F1-B47E-4D7B-8D99-AE5C4985168F}"/>
          </ac:picMkLst>
        </pc:picChg>
        <pc:picChg chg="add mod">
          <ac:chgData name="Peta M" userId="b0564fb427e4e245" providerId="LiveId" clId="{A62EE8DC-CE0B-474D-BBB6-BD47A264E763}" dt="2017-10-25T22:45:45.555" v="48397" actId="6549"/>
          <ac:picMkLst>
            <pc:docMk/>
            <pc:sldMk cId="507137855" sldId="365"/>
            <ac:picMk id="24" creationId="{6EAB574D-8790-4FBE-83A8-E6694A2F86DE}"/>
          </ac:picMkLst>
        </pc:picChg>
        <pc:picChg chg="add mod">
          <ac:chgData name="Peta M" userId="b0564fb427e4e245" providerId="LiveId" clId="{A62EE8DC-CE0B-474D-BBB6-BD47A264E763}" dt="2017-10-25T22:45:45.555" v="48397" actId="6549"/>
          <ac:picMkLst>
            <pc:docMk/>
            <pc:sldMk cId="507137855" sldId="365"/>
            <ac:picMk id="26" creationId="{3CDEBD6B-F25B-4FAF-B73A-E5C3BF3D9272}"/>
          </ac:picMkLst>
        </pc:picChg>
        <pc:picChg chg="add mod">
          <ac:chgData name="Peta M" userId="b0564fb427e4e245" providerId="LiveId" clId="{A62EE8DC-CE0B-474D-BBB6-BD47A264E763}" dt="2017-10-25T22:45:45.555" v="48397" actId="6549"/>
          <ac:picMkLst>
            <pc:docMk/>
            <pc:sldMk cId="507137855" sldId="365"/>
            <ac:picMk id="28" creationId="{8C781608-835C-4BC0-A7ED-1C7CDF05DEDD}"/>
          </ac:picMkLst>
        </pc:picChg>
      </pc:sldChg>
      <pc:sldChg chg="addSp delSp modSp add mod modTransition modAnim modNotesTx">
        <pc:chgData name="Peta M" userId="b0564fb427e4e245" providerId="LiveId" clId="{A62EE8DC-CE0B-474D-BBB6-BD47A264E763}" dt="2017-10-26T15:04:45.071" v="49378"/>
        <pc:sldMkLst>
          <pc:docMk/>
          <pc:sldMk cId="1821496604" sldId="366"/>
        </pc:sldMkLst>
        <pc:spChg chg="del">
          <ac:chgData name="Peta M" userId="b0564fb427e4e245" providerId="LiveId" clId="{A62EE8DC-CE0B-474D-BBB6-BD47A264E763}" dt="2017-10-20T11:50:58.723" v="20555" actId="478"/>
          <ac:spMkLst>
            <pc:docMk/>
            <pc:sldMk cId="1821496604" sldId="366"/>
            <ac:spMk id="2" creationId="{852CE374-2FD5-411A-B303-9A2FB213594A}"/>
          </ac:spMkLst>
        </pc:spChg>
        <pc:spChg chg="add mod">
          <ac:chgData name="Peta M" userId="b0564fb427e4e245" providerId="LiveId" clId="{A62EE8DC-CE0B-474D-BBB6-BD47A264E763}" dt="2017-10-25T22:45:45.555" v="48397"/>
          <ac:spMkLst>
            <pc:docMk/>
            <pc:sldMk cId="1821496604" sldId="366"/>
            <ac:spMk id="6" creationId="{229B53F6-985F-4AC4-BDE8-DACB9B8F723E}"/>
          </ac:spMkLst>
        </pc:spChg>
        <pc:spChg chg="add mod">
          <ac:chgData name="Peta M" userId="b0564fb427e4e245" providerId="LiveId" clId="{A62EE8DC-CE0B-474D-BBB6-BD47A264E763}" dt="2017-10-25T22:45:45.555" v="48397"/>
          <ac:spMkLst>
            <pc:docMk/>
            <pc:sldMk cId="1821496604" sldId="366"/>
            <ac:spMk id="7" creationId="{9C48A55B-8957-43F2-948B-FCF66F9BB1A0}"/>
          </ac:spMkLst>
        </pc:spChg>
        <pc:spChg chg="add mod">
          <ac:chgData name="Peta M" userId="b0564fb427e4e245" providerId="LiveId" clId="{A62EE8DC-CE0B-474D-BBB6-BD47A264E763}" dt="2017-10-25T22:45:45.555" v="48397"/>
          <ac:spMkLst>
            <pc:docMk/>
            <pc:sldMk cId="1821496604" sldId="366"/>
            <ac:spMk id="8" creationId="{7865B3AD-20B8-4F4E-9C2C-1BFB105AA375}"/>
          </ac:spMkLst>
        </pc:spChg>
        <pc:spChg chg="add mod">
          <ac:chgData name="Peta M" userId="b0564fb427e4e245" providerId="LiveId" clId="{A62EE8DC-CE0B-474D-BBB6-BD47A264E763}" dt="2017-10-25T22:45:45.555" v="48397"/>
          <ac:spMkLst>
            <pc:docMk/>
            <pc:sldMk cId="1821496604" sldId="366"/>
            <ac:spMk id="9" creationId="{8FC070A6-8DCA-4510-8046-831D1455F55D}"/>
          </ac:spMkLst>
        </pc:spChg>
        <pc:spChg chg="add del mod">
          <ac:chgData name="Peta M" userId="b0564fb427e4e245" providerId="LiveId" clId="{A62EE8DC-CE0B-474D-BBB6-BD47A264E763}" dt="2017-10-20T11:51:06.296" v="20556" actId="478"/>
          <ac:spMkLst>
            <pc:docMk/>
            <pc:sldMk cId="1821496604" sldId="366"/>
            <ac:spMk id="10" creationId="{EE9A6A36-F23B-4F79-B95C-39CFBB8B090E}"/>
          </ac:spMkLst>
        </pc:spChg>
        <pc:spChg chg="add del">
          <ac:chgData name="Peta M" userId="b0564fb427e4e245" providerId="LiveId" clId="{A62EE8DC-CE0B-474D-BBB6-BD47A264E763}" dt="2017-10-26T15:04:43.853" v="49377" actId="478"/>
          <ac:spMkLst>
            <pc:docMk/>
            <pc:sldMk cId="1821496604" sldId="366"/>
            <ac:spMk id="10" creationId="{F5AB0441-73EC-4858-836E-32E9A28A7969}"/>
          </ac:spMkLst>
        </pc:spChg>
        <pc:spChg chg="add del">
          <ac:chgData name="Peta M" userId="b0564fb427e4e245" providerId="LiveId" clId="{A62EE8DC-CE0B-474D-BBB6-BD47A264E763}" dt="2017-10-26T15:04:43.853" v="49377" actId="478"/>
          <ac:spMkLst>
            <pc:docMk/>
            <pc:sldMk cId="1821496604" sldId="366"/>
            <ac:spMk id="11" creationId="{2D7C2057-57C2-438B-9747-B1A2F03C6C45}"/>
          </ac:spMkLst>
        </pc:spChg>
        <pc:spChg chg="add del">
          <ac:chgData name="Peta M" userId="b0564fb427e4e245" providerId="LiveId" clId="{A62EE8DC-CE0B-474D-BBB6-BD47A264E763}" dt="2017-10-26T15:04:43.853" v="49377" actId="478"/>
          <ac:spMkLst>
            <pc:docMk/>
            <pc:sldMk cId="1821496604" sldId="366"/>
            <ac:spMk id="13" creationId="{D751B687-C9B6-4381-8D3F-AB712DDA0368}"/>
          </ac:spMkLst>
        </pc:spChg>
        <pc:spChg chg="add del">
          <ac:chgData name="Peta M" userId="b0564fb427e4e245" providerId="LiveId" clId="{A62EE8DC-CE0B-474D-BBB6-BD47A264E763}" dt="2017-10-26T15:04:43.853" v="49377" actId="478"/>
          <ac:spMkLst>
            <pc:docMk/>
            <pc:sldMk cId="1821496604" sldId="366"/>
            <ac:spMk id="14" creationId="{1F114537-7ACB-47D0-87F7-000B99B7ED25}"/>
          </ac:spMkLst>
        </pc:spChg>
        <pc:spChg chg="add del">
          <ac:chgData name="Peta M" userId="b0564fb427e4e245" providerId="LiveId" clId="{A62EE8DC-CE0B-474D-BBB6-BD47A264E763}" dt="2017-10-26T15:04:43.853" v="49377" actId="478"/>
          <ac:spMkLst>
            <pc:docMk/>
            <pc:sldMk cId="1821496604" sldId="366"/>
            <ac:spMk id="15" creationId="{85937CCE-8294-4C4B-8C49-B80D32726878}"/>
          </ac:spMkLst>
        </pc:spChg>
        <pc:spChg chg="add del">
          <ac:chgData name="Peta M" userId="b0564fb427e4e245" providerId="LiveId" clId="{A62EE8DC-CE0B-474D-BBB6-BD47A264E763}" dt="2017-10-26T15:04:43.853" v="49377" actId="478"/>
          <ac:spMkLst>
            <pc:docMk/>
            <pc:sldMk cId="1821496604" sldId="366"/>
            <ac:spMk id="16" creationId="{B29DDAF0-B995-4793-8DFE-1038BDE43EF8}"/>
          </ac:spMkLst>
        </pc:spChg>
        <pc:spChg chg="add">
          <ac:chgData name="Peta M" userId="b0564fb427e4e245" providerId="LiveId" clId="{A62EE8DC-CE0B-474D-BBB6-BD47A264E763}" dt="2017-10-26T15:04:45.071" v="49378"/>
          <ac:spMkLst>
            <pc:docMk/>
            <pc:sldMk cId="1821496604" sldId="366"/>
            <ac:spMk id="17" creationId="{A5049F9B-F791-4E68-9AB3-F585978449F8}"/>
          </ac:spMkLst>
        </pc:spChg>
        <pc:spChg chg="add">
          <ac:chgData name="Peta M" userId="b0564fb427e4e245" providerId="LiveId" clId="{A62EE8DC-CE0B-474D-BBB6-BD47A264E763}" dt="2017-10-26T15:04:45.071" v="49378"/>
          <ac:spMkLst>
            <pc:docMk/>
            <pc:sldMk cId="1821496604" sldId="366"/>
            <ac:spMk id="18" creationId="{A7DDE8EC-A58B-420D-B46C-6175218182DD}"/>
          </ac:spMkLst>
        </pc:spChg>
        <pc:spChg chg="add">
          <ac:chgData name="Peta M" userId="b0564fb427e4e245" providerId="LiveId" clId="{A62EE8DC-CE0B-474D-BBB6-BD47A264E763}" dt="2017-10-26T15:04:45.071" v="49378"/>
          <ac:spMkLst>
            <pc:docMk/>
            <pc:sldMk cId="1821496604" sldId="366"/>
            <ac:spMk id="19" creationId="{B2B51F05-DA8D-4AEF-8E99-99C46949144E}"/>
          </ac:spMkLst>
        </pc:spChg>
        <pc:spChg chg="add">
          <ac:chgData name="Peta M" userId="b0564fb427e4e245" providerId="LiveId" clId="{A62EE8DC-CE0B-474D-BBB6-BD47A264E763}" dt="2017-10-26T15:04:45.071" v="49378"/>
          <ac:spMkLst>
            <pc:docMk/>
            <pc:sldMk cId="1821496604" sldId="366"/>
            <ac:spMk id="20" creationId="{57E94459-3239-4853-B582-567205BF0D13}"/>
          </ac:spMkLst>
        </pc:spChg>
        <pc:spChg chg="add">
          <ac:chgData name="Peta M" userId="b0564fb427e4e245" providerId="LiveId" clId="{A62EE8DC-CE0B-474D-BBB6-BD47A264E763}" dt="2017-10-26T15:04:45.071" v="49378"/>
          <ac:spMkLst>
            <pc:docMk/>
            <pc:sldMk cId="1821496604" sldId="366"/>
            <ac:spMk id="21" creationId="{62BA22C3-64E5-4FE3-9492-620DDEB04934}"/>
          </ac:spMkLst>
        </pc:spChg>
        <pc:spChg chg="add">
          <ac:chgData name="Peta M" userId="b0564fb427e4e245" providerId="LiveId" clId="{A62EE8DC-CE0B-474D-BBB6-BD47A264E763}" dt="2017-10-26T15:04:45.071" v="49378"/>
          <ac:spMkLst>
            <pc:docMk/>
            <pc:sldMk cId="1821496604" sldId="366"/>
            <ac:spMk id="22" creationId="{2729FCB2-E610-435E-AD7C-CD9E32BAB41B}"/>
          </ac:spMkLst>
        </pc:spChg>
        <pc:graphicFrameChg chg="mod">
          <ac:chgData name="Peta M" userId="b0564fb427e4e245" providerId="LiveId" clId="{A62EE8DC-CE0B-474D-BBB6-BD47A264E763}" dt="2017-10-25T22:45:45.555" v="48397"/>
          <ac:graphicFrameMkLst>
            <pc:docMk/>
            <pc:sldMk cId="1821496604" sldId="366"/>
            <ac:graphicFrameMk id="5" creationId="{4857F915-E68E-4AF5-9971-FEBDC6F82550}"/>
          </ac:graphicFrameMkLst>
        </pc:graphicFrameChg>
        <pc:picChg chg="add mod">
          <ac:chgData name="Peta M" userId="b0564fb427e4e245" providerId="LiveId" clId="{A62EE8DC-CE0B-474D-BBB6-BD47A264E763}" dt="2017-10-25T22:45:45.555" v="48397"/>
          <ac:picMkLst>
            <pc:docMk/>
            <pc:sldMk cId="1821496604" sldId="366"/>
            <ac:picMk id="12" creationId="{BBDD4097-F3D5-4279-96E3-15C1C75FEC88}"/>
          </ac:picMkLst>
        </pc:picChg>
      </pc:sldChg>
      <pc:sldChg chg="modSp add del mod ord modTransition">
        <pc:chgData name="Peta M" userId="b0564fb427e4e245" providerId="LiveId" clId="{A62EE8DC-CE0B-474D-BBB6-BD47A264E763}" dt="2017-10-25T22:40:30.992" v="48382" actId="2696"/>
        <pc:sldMkLst>
          <pc:docMk/>
          <pc:sldMk cId="1621973501" sldId="367"/>
        </pc:sldMkLst>
        <pc:spChg chg="mod">
          <ac:chgData name="Peta M" userId="b0564fb427e4e245" providerId="LiveId" clId="{A62EE8DC-CE0B-474D-BBB6-BD47A264E763}" dt="2017-10-22T14:22:43.886" v="45774" actId="20577"/>
          <ac:spMkLst>
            <pc:docMk/>
            <pc:sldMk cId="1621973501" sldId="367"/>
            <ac:spMk id="2" creationId="{783F7351-0F1A-4463-8B88-4C6CD227F915}"/>
          </ac:spMkLst>
        </pc:spChg>
        <pc:spChg chg="mod">
          <ac:chgData name="Peta M" userId="b0564fb427e4e245" providerId="LiveId" clId="{A62EE8DC-CE0B-474D-BBB6-BD47A264E763}" dt="2017-10-22T14:22:43.886" v="45774" actId="20577"/>
          <ac:spMkLst>
            <pc:docMk/>
            <pc:sldMk cId="1621973501" sldId="367"/>
            <ac:spMk id="3" creationId="{60A44A21-EE7E-4E7B-BA26-BAFA98B10E92}"/>
          </ac:spMkLst>
        </pc:spChg>
        <pc:spChg chg="mod">
          <ac:chgData name="Peta M" userId="b0564fb427e4e245" providerId="LiveId" clId="{A62EE8DC-CE0B-474D-BBB6-BD47A264E763}" dt="2017-10-22T14:22:43.886" v="45774" actId="20577"/>
          <ac:spMkLst>
            <pc:docMk/>
            <pc:sldMk cId="1621973501" sldId="367"/>
            <ac:spMk id="5" creationId="{8E68F7B4-604D-4492-8EB7-50C10AC7BDFE}"/>
          </ac:spMkLst>
        </pc:spChg>
        <pc:graphicFrameChg chg="mod">
          <ac:chgData name="Peta M" userId="b0564fb427e4e245" providerId="LiveId" clId="{A62EE8DC-CE0B-474D-BBB6-BD47A264E763}" dt="2017-10-22T14:22:43.886" v="45774" actId="20577"/>
          <ac:graphicFrameMkLst>
            <pc:docMk/>
            <pc:sldMk cId="1621973501" sldId="367"/>
            <ac:graphicFrameMk id="7" creationId="{AA1AE50B-5F77-4AC2-A756-F77C6F826C40}"/>
          </ac:graphicFrameMkLst>
        </pc:graphicFrameChg>
      </pc:sldChg>
      <pc:sldChg chg="addSp delSp modSp add mod ord modTransition delAnim modAnim modNotesTx">
        <pc:chgData name="Peta M" userId="b0564fb427e4e245" providerId="LiveId" clId="{A62EE8DC-CE0B-474D-BBB6-BD47A264E763}" dt="2017-10-26T17:30:06.173" v="53718" actId="20577"/>
        <pc:sldMkLst>
          <pc:docMk/>
          <pc:sldMk cId="4152566891" sldId="368"/>
        </pc:sldMkLst>
        <pc:spChg chg="mod">
          <ac:chgData name="Peta M" userId="b0564fb427e4e245" providerId="LiveId" clId="{A62EE8DC-CE0B-474D-BBB6-BD47A264E763}" dt="2017-10-25T22:45:45.555" v="48397" actId="20577"/>
          <ac:spMkLst>
            <pc:docMk/>
            <pc:sldMk cId="4152566891" sldId="368"/>
            <ac:spMk id="2" creationId="{7C48720E-5A4A-4ED8-8F1B-1234F2DEED8A}"/>
          </ac:spMkLst>
        </pc:spChg>
        <pc:spChg chg="mod">
          <ac:chgData name="Peta M" userId="b0564fb427e4e245" providerId="LiveId" clId="{A62EE8DC-CE0B-474D-BBB6-BD47A264E763}" dt="2017-10-25T22:45:45.555" v="48397" actId="20577"/>
          <ac:spMkLst>
            <pc:docMk/>
            <pc:sldMk cId="4152566891" sldId="368"/>
            <ac:spMk id="6" creationId="{2CE14955-5A35-4873-90E1-1F679DE86EA3}"/>
          </ac:spMkLst>
        </pc:spChg>
        <pc:spChg chg="mod">
          <ac:chgData name="Peta M" userId="b0564fb427e4e245" providerId="LiveId" clId="{A62EE8DC-CE0B-474D-BBB6-BD47A264E763}" dt="2017-10-25T22:45:45.555" v="48397" actId="20577"/>
          <ac:spMkLst>
            <pc:docMk/>
            <pc:sldMk cId="4152566891" sldId="368"/>
            <ac:spMk id="10" creationId="{A406FCFA-4FEC-4C45-8669-8964B3E6EB2F}"/>
          </ac:spMkLst>
        </pc:spChg>
        <pc:spChg chg="mod">
          <ac:chgData name="Peta M" userId="b0564fb427e4e245" providerId="LiveId" clId="{A62EE8DC-CE0B-474D-BBB6-BD47A264E763}" dt="2017-10-25T22:45:45.555" v="48397" actId="20577"/>
          <ac:spMkLst>
            <pc:docMk/>
            <pc:sldMk cId="4152566891" sldId="368"/>
            <ac:spMk id="11" creationId="{CE11AC3B-B333-47EA-BF0A-EEEBBF772E48}"/>
          </ac:spMkLst>
        </pc:spChg>
        <pc:spChg chg="mod">
          <ac:chgData name="Peta M" userId="b0564fb427e4e245" providerId="LiveId" clId="{A62EE8DC-CE0B-474D-BBB6-BD47A264E763}" dt="2017-10-25T22:45:45.555" v="48397" actId="20577"/>
          <ac:spMkLst>
            <pc:docMk/>
            <pc:sldMk cId="4152566891" sldId="368"/>
            <ac:spMk id="13" creationId="{8D4DA399-F303-4960-B892-487DCA8029D9}"/>
          </ac:spMkLst>
        </pc:spChg>
        <pc:spChg chg="mod">
          <ac:chgData name="Peta M" userId="b0564fb427e4e245" providerId="LiveId" clId="{A62EE8DC-CE0B-474D-BBB6-BD47A264E763}" dt="2017-10-25T22:45:45.555" v="48397" actId="20577"/>
          <ac:spMkLst>
            <pc:docMk/>
            <pc:sldMk cId="4152566891" sldId="368"/>
            <ac:spMk id="15" creationId="{30EBE522-ECC2-490C-ADAF-F0730F69DCC7}"/>
          </ac:spMkLst>
        </pc:spChg>
        <pc:spChg chg="mod">
          <ac:chgData name="Peta M" userId="b0564fb427e4e245" providerId="LiveId" clId="{A62EE8DC-CE0B-474D-BBB6-BD47A264E763}" dt="2017-10-25T22:45:45.555" v="48397" actId="20577"/>
          <ac:spMkLst>
            <pc:docMk/>
            <pc:sldMk cId="4152566891" sldId="368"/>
            <ac:spMk id="16" creationId="{8606885F-739C-4E63-89C7-BC2607764021}"/>
          </ac:spMkLst>
        </pc:spChg>
        <pc:spChg chg="mod">
          <ac:chgData name="Peta M" userId="b0564fb427e4e245" providerId="LiveId" clId="{A62EE8DC-CE0B-474D-BBB6-BD47A264E763}" dt="2017-10-25T22:45:45.555" v="48397" actId="20577"/>
          <ac:spMkLst>
            <pc:docMk/>
            <pc:sldMk cId="4152566891" sldId="368"/>
            <ac:spMk id="17" creationId="{DAA310F6-4000-42AD-BB5B-4C8CC0902ED7}"/>
          </ac:spMkLst>
        </pc:spChg>
        <pc:spChg chg="mod">
          <ac:chgData name="Peta M" userId="b0564fb427e4e245" providerId="LiveId" clId="{A62EE8DC-CE0B-474D-BBB6-BD47A264E763}" dt="2017-10-25T22:45:45.555" v="48397" actId="20577"/>
          <ac:spMkLst>
            <pc:docMk/>
            <pc:sldMk cId="4152566891" sldId="368"/>
            <ac:spMk id="18" creationId="{83766ABC-D614-4520-B82E-CC73B70344A3}"/>
          </ac:spMkLst>
        </pc:spChg>
        <pc:spChg chg="mod">
          <ac:chgData name="Peta M" userId="b0564fb427e4e245" providerId="LiveId" clId="{A62EE8DC-CE0B-474D-BBB6-BD47A264E763}" dt="2017-10-25T22:45:45.555" v="48397" actId="20577"/>
          <ac:spMkLst>
            <pc:docMk/>
            <pc:sldMk cId="4152566891" sldId="368"/>
            <ac:spMk id="19" creationId="{D3AEBCB9-BB68-41A5-8107-4B8ACFBB8B02}"/>
          </ac:spMkLst>
        </pc:spChg>
        <pc:spChg chg="del">
          <ac:chgData name="Peta M" userId="b0564fb427e4e245" providerId="LiveId" clId="{A62EE8DC-CE0B-474D-BBB6-BD47A264E763}" dt="2017-10-20T14:45:35.600" v="21158" actId="478"/>
          <ac:spMkLst>
            <pc:docMk/>
            <pc:sldMk cId="4152566891" sldId="368"/>
            <ac:spMk id="27" creationId="{F638F9FD-117D-4649-8192-CC02284628E5}"/>
          </ac:spMkLst>
        </pc:spChg>
        <pc:spChg chg="mod">
          <ac:chgData name="Peta M" userId="b0564fb427e4e245" providerId="LiveId" clId="{A62EE8DC-CE0B-474D-BBB6-BD47A264E763}" dt="2017-10-25T22:45:45.555" v="48397" actId="20577"/>
          <ac:spMkLst>
            <pc:docMk/>
            <pc:sldMk cId="4152566891" sldId="368"/>
            <ac:spMk id="28" creationId="{144BBAA8-F575-4A99-A447-A6A60EA1E896}"/>
          </ac:spMkLst>
        </pc:spChg>
        <pc:graphicFrameChg chg="mod">
          <ac:chgData name="Peta M" userId="b0564fb427e4e245" providerId="LiveId" clId="{A62EE8DC-CE0B-474D-BBB6-BD47A264E763}" dt="2017-10-25T22:45:45.555" v="48397" actId="20577"/>
          <ac:graphicFrameMkLst>
            <pc:docMk/>
            <pc:sldMk cId="4152566891" sldId="368"/>
            <ac:graphicFrameMk id="7" creationId="{48AEA152-322D-4B39-A44E-1CCD2050DD7B}"/>
          </ac:graphicFrameMkLst>
        </pc:graphicFrameChg>
        <pc:graphicFrameChg chg="add mod">
          <ac:chgData name="Peta M" userId="b0564fb427e4e245" providerId="LiveId" clId="{A62EE8DC-CE0B-474D-BBB6-BD47A264E763}" dt="2017-10-25T22:45:45.555" v="48397" actId="20577"/>
          <ac:graphicFrameMkLst>
            <pc:docMk/>
            <pc:sldMk cId="4152566891" sldId="368"/>
            <ac:graphicFrameMk id="20" creationId="{F9AC81D7-6942-480E-909D-71918527EFF5}"/>
          </ac:graphicFrameMkLst>
        </pc:graphicFrameChg>
      </pc:sldChg>
      <pc:sldChg chg="addSp delSp modSp add mod ord modTransition delAnim modNotesTx">
        <pc:chgData name="Peta M" userId="b0564fb427e4e245" providerId="LiveId" clId="{A62EE8DC-CE0B-474D-BBB6-BD47A264E763}" dt="2017-10-26T17:31:08.211" v="53759" actId="20577"/>
        <pc:sldMkLst>
          <pc:docMk/>
          <pc:sldMk cId="375578505" sldId="369"/>
        </pc:sldMkLst>
        <pc:spChg chg="add del">
          <ac:chgData name="Peta M" userId="b0564fb427e4e245" providerId="LiveId" clId="{A62EE8DC-CE0B-474D-BBB6-BD47A264E763}" dt="2017-10-22T13:37:41.153" v="43047" actId="20577"/>
          <ac:spMkLst>
            <pc:docMk/>
            <pc:sldMk cId="375578505" sldId="369"/>
            <ac:spMk id="2" creationId="{07045493-9A32-4414-B48A-09D01B8BADA5}"/>
          </ac:spMkLst>
        </pc:spChg>
        <pc:spChg chg="mod">
          <ac:chgData name="Peta M" userId="b0564fb427e4e245" providerId="LiveId" clId="{A62EE8DC-CE0B-474D-BBB6-BD47A264E763}" dt="2017-10-25T22:45:45.555" v="48397" actId="20577"/>
          <ac:spMkLst>
            <pc:docMk/>
            <pc:sldMk cId="375578505" sldId="369"/>
            <ac:spMk id="5" creationId="{B9860885-59AB-46B2-9652-795BBF214F98}"/>
          </ac:spMkLst>
        </pc:spChg>
        <pc:spChg chg="add del">
          <ac:chgData name="Peta M" userId="b0564fb427e4e245" providerId="LiveId" clId="{A62EE8DC-CE0B-474D-BBB6-BD47A264E763}" dt="2017-10-25T22:04:43.902" v="48070" actId="20577"/>
          <ac:spMkLst>
            <pc:docMk/>
            <pc:sldMk cId="375578505" sldId="369"/>
            <ac:spMk id="7" creationId="{4DE7041B-AE04-4542-816F-13BA22F38201}"/>
          </ac:spMkLst>
        </pc:spChg>
        <pc:spChg chg="add del">
          <ac:chgData name="Peta M" userId="b0564fb427e4e245" providerId="LiveId" clId="{A62EE8DC-CE0B-474D-BBB6-BD47A264E763}" dt="2017-10-26T15:05:03.298" v="49381" actId="478"/>
          <ac:spMkLst>
            <pc:docMk/>
            <pc:sldMk cId="375578505" sldId="369"/>
            <ac:spMk id="7" creationId="{32CA201B-F1E9-4BED-B8CE-1DA0637AD566}"/>
          </ac:spMkLst>
        </pc:spChg>
        <pc:spChg chg="add del">
          <ac:chgData name="Peta M" userId="b0564fb427e4e245" providerId="LiveId" clId="{A62EE8DC-CE0B-474D-BBB6-BD47A264E763}" dt="2017-10-25T22:04:43.902" v="48070" actId="20577"/>
          <ac:spMkLst>
            <pc:docMk/>
            <pc:sldMk cId="375578505" sldId="369"/>
            <ac:spMk id="8" creationId="{2C995BF4-EE28-46FC-B205-89299080867D}"/>
          </ac:spMkLst>
        </pc:spChg>
        <pc:spChg chg="add del">
          <ac:chgData name="Peta M" userId="b0564fb427e4e245" providerId="LiveId" clId="{A62EE8DC-CE0B-474D-BBB6-BD47A264E763}" dt="2017-10-26T15:05:03.298" v="49381" actId="478"/>
          <ac:spMkLst>
            <pc:docMk/>
            <pc:sldMk cId="375578505" sldId="369"/>
            <ac:spMk id="8" creationId="{3A136D6B-8B42-438C-9CFF-8248DAED6BED}"/>
          </ac:spMkLst>
        </pc:spChg>
        <pc:spChg chg="add del mod">
          <ac:chgData name="Peta M" userId="b0564fb427e4e245" providerId="LiveId" clId="{A62EE8DC-CE0B-474D-BBB6-BD47A264E763}" dt="2017-10-25T22:21:39.308" v="48242" actId="478"/>
          <ac:spMkLst>
            <pc:docMk/>
            <pc:sldMk cId="375578505" sldId="369"/>
            <ac:spMk id="9" creationId="{214CBAB4-F3E3-4068-9313-8953A6E2F9CE}"/>
          </ac:spMkLst>
        </pc:spChg>
        <pc:spChg chg="add del">
          <ac:chgData name="Peta M" userId="b0564fb427e4e245" providerId="LiveId" clId="{A62EE8DC-CE0B-474D-BBB6-BD47A264E763}" dt="2017-10-26T15:05:03.298" v="49381" actId="478"/>
          <ac:spMkLst>
            <pc:docMk/>
            <pc:sldMk cId="375578505" sldId="369"/>
            <ac:spMk id="9" creationId="{A54E0436-A08A-44D6-B429-8337829E4ECD}"/>
          </ac:spMkLst>
        </pc:spChg>
        <pc:spChg chg="add del">
          <ac:chgData name="Peta M" userId="b0564fb427e4e245" providerId="LiveId" clId="{A62EE8DC-CE0B-474D-BBB6-BD47A264E763}" dt="2017-10-25T22:21:40.924" v="48243" actId="478"/>
          <ac:spMkLst>
            <pc:docMk/>
            <pc:sldMk cId="375578505" sldId="369"/>
            <ac:spMk id="10" creationId="{8D6C52DB-1D6E-41A3-BBB8-2B0A29DF76AB}"/>
          </ac:spMkLst>
        </pc:spChg>
        <pc:spChg chg="add del">
          <ac:chgData name="Peta M" userId="b0564fb427e4e245" providerId="LiveId" clId="{A62EE8DC-CE0B-474D-BBB6-BD47A264E763}" dt="2017-10-26T15:05:03.298" v="49381" actId="478"/>
          <ac:spMkLst>
            <pc:docMk/>
            <pc:sldMk cId="375578505" sldId="369"/>
            <ac:spMk id="10" creationId="{1BEAF79A-8E60-482B-9A55-D25AD3D39EDD}"/>
          </ac:spMkLst>
        </pc:spChg>
        <pc:spChg chg="add del">
          <ac:chgData name="Peta M" userId="b0564fb427e4e245" providerId="LiveId" clId="{A62EE8DC-CE0B-474D-BBB6-BD47A264E763}" dt="2017-10-26T15:05:03.298" v="49381" actId="478"/>
          <ac:spMkLst>
            <pc:docMk/>
            <pc:sldMk cId="375578505" sldId="369"/>
            <ac:spMk id="11" creationId="{A2E6FC3B-4D06-4E84-972B-AEB9AF87D8C8}"/>
          </ac:spMkLst>
        </pc:spChg>
        <pc:spChg chg="add del">
          <ac:chgData name="Peta M" userId="b0564fb427e4e245" providerId="LiveId" clId="{A62EE8DC-CE0B-474D-BBB6-BD47A264E763}" dt="2017-10-26T15:05:03.298" v="49381" actId="478"/>
          <ac:spMkLst>
            <pc:docMk/>
            <pc:sldMk cId="375578505" sldId="369"/>
            <ac:spMk id="12" creationId="{6506E25D-B85A-46CC-ACA2-55387D388D47}"/>
          </ac:spMkLst>
        </pc:spChg>
        <pc:spChg chg="add">
          <ac:chgData name="Peta M" userId="b0564fb427e4e245" providerId="LiveId" clId="{A62EE8DC-CE0B-474D-BBB6-BD47A264E763}" dt="2017-10-26T15:05:04.022" v="49382" actId="20577"/>
          <ac:spMkLst>
            <pc:docMk/>
            <pc:sldMk cId="375578505" sldId="369"/>
            <ac:spMk id="13" creationId="{3B7D01E8-CFA0-42FA-8B7F-6ECCBCA9A468}"/>
          </ac:spMkLst>
        </pc:spChg>
        <pc:spChg chg="add">
          <ac:chgData name="Peta M" userId="b0564fb427e4e245" providerId="LiveId" clId="{A62EE8DC-CE0B-474D-BBB6-BD47A264E763}" dt="2017-10-26T15:05:04.022" v="49382" actId="20577"/>
          <ac:spMkLst>
            <pc:docMk/>
            <pc:sldMk cId="375578505" sldId="369"/>
            <ac:spMk id="14" creationId="{2C25CCC8-6379-4C7A-9965-FA4608F1962A}"/>
          </ac:spMkLst>
        </pc:spChg>
        <pc:spChg chg="add">
          <ac:chgData name="Peta M" userId="b0564fb427e4e245" providerId="LiveId" clId="{A62EE8DC-CE0B-474D-BBB6-BD47A264E763}" dt="2017-10-26T15:05:04.022" v="49382" actId="20577"/>
          <ac:spMkLst>
            <pc:docMk/>
            <pc:sldMk cId="375578505" sldId="369"/>
            <ac:spMk id="15" creationId="{8797C7E5-5CA3-427D-B11C-A58494C5B55C}"/>
          </ac:spMkLst>
        </pc:spChg>
        <pc:spChg chg="add">
          <ac:chgData name="Peta M" userId="b0564fb427e4e245" providerId="LiveId" clId="{A62EE8DC-CE0B-474D-BBB6-BD47A264E763}" dt="2017-10-26T15:05:04.022" v="49382" actId="20577"/>
          <ac:spMkLst>
            <pc:docMk/>
            <pc:sldMk cId="375578505" sldId="369"/>
            <ac:spMk id="16" creationId="{9FFF2435-ECA8-49DF-9B66-893E4AF9DA8B}"/>
          </ac:spMkLst>
        </pc:spChg>
        <pc:spChg chg="add">
          <ac:chgData name="Peta M" userId="b0564fb427e4e245" providerId="LiveId" clId="{A62EE8DC-CE0B-474D-BBB6-BD47A264E763}" dt="2017-10-26T15:05:04.022" v="49382" actId="20577"/>
          <ac:spMkLst>
            <pc:docMk/>
            <pc:sldMk cId="375578505" sldId="369"/>
            <ac:spMk id="17" creationId="{2123E8FD-3AD0-41AD-9A8D-EE5E2962AC09}"/>
          </ac:spMkLst>
        </pc:spChg>
        <pc:spChg chg="add">
          <ac:chgData name="Peta M" userId="b0564fb427e4e245" providerId="LiveId" clId="{A62EE8DC-CE0B-474D-BBB6-BD47A264E763}" dt="2017-10-26T15:05:04.022" v="49382" actId="20577"/>
          <ac:spMkLst>
            <pc:docMk/>
            <pc:sldMk cId="375578505" sldId="369"/>
            <ac:spMk id="18" creationId="{7245C41A-63CC-4AA2-97CD-AF5988F4C9D9}"/>
          </ac:spMkLst>
        </pc:spChg>
        <pc:graphicFrameChg chg="mod">
          <ac:chgData name="Peta M" userId="b0564fb427e4e245" providerId="LiveId" clId="{A62EE8DC-CE0B-474D-BBB6-BD47A264E763}" dt="2017-10-25T22:45:45.555" v="48397" actId="20577"/>
          <ac:graphicFrameMkLst>
            <pc:docMk/>
            <pc:sldMk cId="375578505" sldId="369"/>
            <ac:graphicFrameMk id="6" creationId="{A38AF40A-B47A-477A-84F5-EF15124294B5}"/>
          </ac:graphicFrameMkLst>
        </pc:graphicFrameChg>
        <pc:picChg chg="del">
          <ac:chgData name="Peta M" userId="b0564fb427e4e245" providerId="LiveId" clId="{A62EE8DC-CE0B-474D-BBB6-BD47A264E763}" dt="2017-10-20T14:57:33.525" v="21318" actId="478"/>
          <ac:picMkLst>
            <pc:docMk/>
            <pc:sldMk cId="375578505" sldId="369"/>
            <ac:picMk id="3" creationId="{B7BADC80-75B3-485F-99D1-67D8FFE1BE2E}"/>
          </ac:picMkLst>
        </pc:picChg>
        <pc:picChg chg="del">
          <ac:chgData name="Peta M" userId="b0564fb427e4e245" providerId="LiveId" clId="{A62EE8DC-CE0B-474D-BBB6-BD47A264E763}" dt="2017-10-20T14:57:34.911" v="21319" actId="478"/>
          <ac:picMkLst>
            <pc:docMk/>
            <pc:sldMk cId="375578505" sldId="369"/>
            <ac:picMk id="8" creationId="{8EBB1837-7CE0-446B-AFCB-3D73338F0A0A}"/>
          </ac:picMkLst>
        </pc:picChg>
        <pc:picChg chg="del">
          <ac:chgData name="Peta M" userId="b0564fb427e4e245" providerId="LiveId" clId="{A62EE8DC-CE0B-474D-BBB6-BD47A264E763}" dt="2017-10-20T14:57:36.127" v="21320" actId="478"/>
          <ac:picMkLst>
            <pc:docMk/>
            <pc:sldMk cId="375578505" sldId="369"/>
            <ac:picMk id="10" creationId="{4A8FD9C9-C35E-4AFF-8429-6AB1C154EF93}"/>
          </ac:picMkLst>
        </pc:picChg>
        <pc:picChg chg="del">
          <ac:chgData name="Peta M" userId="b0564fb427e4e245" providerId="LiveId" clId="{A62EE8DC-CE0B-474D-BBB6-BD47A264E763}" dt="2017-10-20T14:57:37.312" v="21321" actId="478"/>
          <ac:picMkLst>
            <pc:docMk/>
            <pc:sldMk cId="375578505" sldId="369"/>
            <ac:picMk id="11" creationId="{AACEA5B6-D900-451F-AD51-6AB4DCF1DA1D}"/>
          </ac:picMkLst>
        </pc:picChg>
        <pc:picChg chg="del">
          <ac:chgData name="Peta M" userId="b0564fb427e4e245" providerId="LiveId" clId="{A62EE8DC-CE0B-474D-BBB6-BD47A264E763}" dt="2017-10-20T14:57:38.498" v="21322" actId="478"/>
          <ac:picMkLst>
            <pc:docMk/>
            <pc:sldMk cId="375578505" sldId="369"/>
            <ac:picMk id="13" creationId="{1B46041B-D87A-4213-BD6A-DA0AEDFFEF26}"/>
          </ac:picMkLst>
        </pc:picChg>
        <pc:picChg chg="del">
          <ac:chgData name="Peta M" userId="b0564fb427e4e245" providerId="LiveId" clId="{A62EE8DC-CE0B-474D-BBB6-BD47A264E763}" dt="2017-10-20T14:57:41.018" v="21324" actId="478"/>
          <ac:picMkLst>
            <pc:docMk/>
            <pc:sldMk cId="375578505" sldId="369"/>
            <ac:picMk id="15" creationId="{F3D45225-403F-4723-A04F-9127B34B36C3}"/>
          </ac:picMkLst>
        </pc:picChg>
        <pc:picChg chg="del">
          <ac:chgData name="Peta M" userId="b0564fb427e4e245" providerId="LiveId" clId="{A62EE8DC-CE0B-474D-BBB6-BD47A264E763}" dt="2017-10-20T14:57:39.769" v="21323" actId="478"/>
          <ac:picMkLst>
            <pc:docMk/>
            <pc:sldMk cId="375578505" sldId="369"/>
            <ac:picMk id="19" creationId="{1011A647-F83B-4926-B2A8-DEAB5F0FA063}"/>
          </ac:picMkLst>
        </pc:picChg>
        <pc:picChg chg="del">
          <ac:chgData name="Peta M" userId="b0564fb427e4e245" providerId="LiveId" clId="{A62EE8DC-CE0B-474D-BBB6-BD47A264E763}" dt="2017-10-20T14:57:42.136" v="21325" actId="478"/>
          <ac:picMkLst>
            <pc:docMk/>
            <pc:sldMk cId="375578505" sldId="369"/>
            <ac:picMk id="24" creationId="{6EAB574D-8790-4FBE-83A8-E6694A2F86DE}"/>
          </ac:picMkLst>
        </pc:picChg>
        <pc:picChg chg="del">
          <ac:chgData name="Peta M" userId="b0564fb427e4e245" providerId="LiveId" clId="{A62EE8DC-CE0B-474D-BBB6-BD47A264E763}" dt="2017-10-20T14:57:43.256" v="21326" actId="478"/>
          <ac:picMkLst>
            <pc:docMk/>
            <pc:sldMk cId="375578505" sldId="369"/>
            <ac:picMk id="26" creationId="{3CDEBD6B-F25B-4FAF-B73A-E5C3BF3D9272}"/>
          </ac:picMkLst>
        </pc:picChg>
        <pc:picChg chg="del">
          <ac:chgData name="Peta M" userId="b0564fb427e4e245" providerId="LiveId" clId="{A62EE8DC-CE0B-474D-BBB6-BD47A264E763}" dt="2017-10-20T14:57:21.884" v="21316" actId="478"/>
          <ac:picMkLst>
            <pc:docMk/>
            <pc:sldMk cId="375578505" sldId="369"/>
            <ac:picMk id="28" creationId="{8C781608-835C-4BC0-A7ED-1C7CDF05DEDD}"/>
          </ac:picMkLst>
        </pc:picChg>
      </pc:sldChg>
      <pc:sldChg chg="add del mod modTransition">
        <pc:chgData name="Peta M" userId="b0564fb427e4e245" providerId="LiveId" clId="{A62EE8DC-CE0B-474D-BBB6-BD47A264E763}" dt="2017-10-20T15:02:12.579" v="21340" actId="2696"/>
        <pc:sldMkLst>
          <pc:docMk/>
          <pc:sldMk cId="2698405267" sldId="370"/>
        </pc:sldMkLst>
      </pc:sldChg>
      <pc:sldChg chg="addSp delSp modSp add mod modTransition modNotesTx">
        <pc:chgData name="Peta M" userId="b0564fb427e4e245" providerId="LiveId" clId="{A62EE8DC-CE0B-474D-BBB6-BD47A264E763}" dt="2017-10-26T19:07:08.548" v="56530" actId="1037"/>
        <pc:sldMkLst>
          <pc:docMk/>
          <pc:sldMk cId="3149516416" sldId="370"/>
        </pc:sldMkLst>
        <pc:spChg chg="add del mod">
          <ac:chgData name="Peta M" userId="b0564fb427e4e245" providerId="LiveId" clId="{A62EE8DC-CE0B-474D-BBB6-BD47A264E763}" dt="2017-10-20T15:05:57.003" v="21370" actId="478"/>
          <ac:spMkLst>
            <pc:docMk/>
            <pc:sldMk cId="3149516416" sldId="370"/>
            <ac:spMk id="2" creationId="{E827BB25-256C-4324-9F16-48EEAB9B4B3C}"/>
          </ac:spMkLst>
        </pc:spChg>
        <pc:spChg chg="mod">
          <ac:chgData name="Peta M" userId="b0564fb427e4e245" providerId="LiveId" clId="{A62EE8DC-CE0B-474D-BBB6-BD47A264E763}" dt="2017-10-26T19:06:34.830" v="56473" actId="20577"/>
          <ac:spMkLst>
            <pc:docMk/>
            <pc:sldMk cId="3149516416" sldId="370"/>
            <ac:spMk id="5" creationId="{B9860885-59AB-46B2-9652-795BBF214F98}"/>
          </ac:spMkLst>
        </pc:spChg>
        <pc:spChg chg="add del mod">
          <ac:chgData name="Peta M" userId="b0564fb427e4e245" providerId="LiveId" clId="{A62EE8DC-CE0B-474D-BBB6-BD47A264E763}" dt="2017-10-25T22:06:14.862" v="48083" actId="478"/>
          <ac:spMkLst>
            <pc:docMk/>
            <pc:sldMk cId="3149516416" sldId="370"/>
            <ac:spMk id="7" creationId="{6849E33B-63AF-4928-A67A-492D51AFF4BD}"/>
          </ac:spMkLst>
        </pc:spChg>
        <pc:spChg chg="add del">
          <ac:chgData name="Peta M" userId="b0564fb427e4e245" providerId="LiveId" clId="{A62EE8DC-CE0B-474D-BBB6-BD47A264E763}" dt="2017-10-26T15:05:08.945" v="49383" actId="478"/>
          <ac:spMkLst>
            <pc:docMk/>
            <pc:sldMk cId="3149516416" sldId="370"/>
            <ac:spMk id="7" creationId="{F582D5D1-95F1-41F8-94EC-4954158D4F16}"/>
          </ac:spMkLst>
        </pc:spChg>
        <pc:spChg chg="add del">
          <ac:chgData name="Peta M" userId="b0564fb427e4e245" providerId="LiveId" clId="{A62EE8DC-CE0B-474D-BBB6-BD47A264E763}" dt="2017-10-26T15:05:08.945" v="49383" actId="478"/>
          <ac:spMkLst>
            <pc:docMk/>
            <pc:sldMk cId="3149516416" sldId="370"/>
            <ac:spMk id="8" creationId="{9D7F08BC-A46A-4216-9E98-9B9D45ACF5EA}"/>
          </ac:spMkLst>
        </pc:spChg>
        <pc:spChg chg="add del mod">
          <ac:chgData name="Peta M" userId="b0564fb427e4e245" providerId="LiveId" clId="{A62EE8DC-CE0B-474D-BBB6-BD47A264E763}" dt="2017-10-25T22:06:16.963" v="48084" actId="478"/>
          <ac:spMkLst>
            <pc:docMk/>
            <pc:sldMk cId="3149516416" sldId="370"/>
            <ac:spMk id="8" creationId="{23BD9136-E55E-4C89-AB89-6B881859F570}"/>
          </ac:spMkLst>
        </pc:spChg>
        <pc:spChg chg="add mod">
          <ac:chgData name="Peta M" userId="b0564fb427e4e245" providerId="LiveId" clId="{A62EE8DC-CE0B-474D-BBB6-BD47A264E763}" dt="2017-10-26T19:07:08.548" v="56530" actId="1037"/>
          <ac:spMkLst>
            <pc:docMk/>
            <pc:sldMk cId="3149516416" sldId="370"/>
            <ac:spMk id="9" creationId="{E654A5E8-639C-4C43-8191-03B63C20FA08}"/>
          </ac:spMkLst>
        </pc:spChg>
        <pc:spChg chg="add mod">
          <ac:chgData name="Peta M" userId="b0564fb427e4e245" providerId="LiveId" clId="{A62EE8DC-CE0B-474D-BBB6-BD47A264E763}" dt="2017-10-26T19:07:08.548" v="56530" actId="1037"/>
          <ac:spMkLst>
            <pc:docMk/>
            <pc:sldMk cId="3149516416" sldId="370"/>
            <ac:spMk id="10" creationId="{026D678B-A5F5-442B-8DFD-08FAEDB618DF}"/>
          </ac:spMkLst>
        </pc:spChg>
        <pc:spChg chg="add del">
          <ac:chgData name="Peta M" userId="b0564fb427e4e245" providerId="LiveId" clId="{A62EE8DC-CE0B-474D-BBB6-BD47A264E763}" dt="2017-10-26T15:05:08.945" v="49383" actId="478"/>
          <ac:spMkLst>
            <pc:docMk/>
            <pc:sldMk cId="3149516416" sldId="370"/>
            <ac:spMk id="11" creationId="{E4AA0674-65A0-405F-8E6B-3A311224C099}"/>
          </ac:spMkLst>
        </pc:spChg>
        <pc:spChg chg="add del">
          <ac:chgData name="Peta M" userId="b0564fb427e4e245" providerId="LiveId" clId="{A62EE8DC-CE0B-474D-BBB6-BD47A264E763}" dt="2017-10-26T15:05:08.945" v="49383" actId="478"/>
          <ac:spMkLst>
            <pc:docMk/>
            <pc:sldMk cId="3149516416" sldId="370"/>
            <ac:spMk id="12" creationId="{50266ADA-ED4C-4EDD-BAF2-5FA5AC86CD3D}"/>
          </ac:spMkLst>
        </pc:spChg>
        <pc:spChg chg="add del">
          <ac:chgData name="Peta M" userId="b0564fb427e4e245" providerId="LiveId" clId="{A62EE8DC-CE0B-474D-BBB6-BD47A264E763}" dt="2017-10-26T15:05:08.945" v="49383" actId="478"/>
          <ac:spMkLst>
            <pc:docMk/>
            <pc:sldMk cId="3149516416" sldId="370"/>
            <ac:spMk id="13" creationId="{FD3183D1-26FC-4566-BD98-978C50AA7C67}"/>
          </ac:spMkLst>
        </pc:spChg>
        <pc:spChg chg="add del">
          <ac:chgData name="Peta M" userId="b0564fb427e4e245" providerId="LiveId" clId="{A62EE8DC-CE0B-474D-BBB6-BD47A264E763}" dt="2017-10-26T15:05:08.945" v="49383" actId="478"/>
          <ac:spMkLst>
            <pc:docMk/>
            <pc:sldMk cId="3149516416" sldId="370"/>
            <ac:spMk id="14" creationId="{760A3DEB-5205-4676-9935-5F2F3FE3A47D}"/>
          </ac:spMkLst>
        </pc:spChg>
        <pc:spChg chg="add">
          <ac:chgData name="Peta M" userId="b0564fb427e4e245" providerId="LiveId" clId="{A62EE8DC-CE0B-474D-BBB6-BD47A264E763}" dt="2017-10-26T15:05:09.645" v="49384" actId="1037"/>
          <ac:spMkLst>
            <pc:docMk/>
            <pc:sldMk cId="3149516416" sldId="370"/>
            <ac:spMk id="15" creationId="{90434C39-7103-424F-A5B7-E2E7FC5E2E0D}"/>
          </ac:spMkLst>
        </pc:spChg>
        <pc:spChg chg="add">
          <ac:chgData name="Peta M" userId="b0564fb427e4e245" providerId="LiveId" clId="{A62EE8DC-CE0B-474D-BBB6-BD47A264E763}" dt="2017-10-26T15:05:09.645" v="49384" actId="1037"/>
          <ac:spMkLst>
            <pc:docMk/>
            <pc:sldMk cId="3149516416" sldId="370"/>
            <ac:spMk id="16" creationId="{4848143E-91B0-41F4-BF25-0DB6FCF266C2}"/>
          </ac:spMkLst>
        </pc:spChg>
        <pc:spChg chg="add">
          <ac:chgData name="Peta M" userId="b0564fb427e4e245" providerId="LiveId" clId="{A62EE8DC-CE0B-474D-BBB6-BD47A264E763}" dt="2017-10-26T15:05:09.645" v="49384" actId="1037"/>
          <ac:spMkLst>
            <pc:docMk/>
            <pc:sldMk cId="3149516416" sldId="370"/>
            <ac:spMk id="17" creationId="{BD5E51A1-25F6-4050-A985-8B25237E3136}"/>
          </ac:spMkLst>
        </pc:spChg>
        <pc:spChg chg="add">
          <ac:chgData name="Peta M" userId="b0564fb427e4e245" providerId="LiveId" clId="{A62EE8DC-CE0B-474D-BBB6-BD47A264E763}" dt="2017-10-26T15:05:09.645" v="49384" actId="1037"/>
          <ac:spMkLst>
            <pc:docMk/>
            <pc:sldMk cId="3149516416" sldId="370"/>
            <ac:spMk id="18" creationId="{16907111-36B5-435F-A542-BA0F5DB89A64}"/>
          </ac:spMkLst>
        </pc:spChg>
        <pc:spChg chg="add">
          <ac:chgData name="Peta M" userId="b0564fb427e4e245" providerId="LiveId" clId="{A62EE8DC-CE0B-474D-BBB6-BD47A264E763}" dt="2017-10-26T15:05:09.645" v="49384" actId="1037"/>
          <ac:spMkLst>
            <pc:docMk/>
            <pc:sldMk cId="3149516416" sldId="370"/>
            <ac:spMk id="19" creationId="{ACD1C8CB-F474-4D94-AF65-E308B5340786}"/>
          </ac:spMkLst>
        </pc:spChg>
        <pc:spChg chg="add">
          <ac:chgData name="Peta M" userId="b0564fb427e4e245" providerId="LiveId" clId="{A62EE8DC-CE0B-474D-BBB6-BD47A264E763}" dt="2017-10-26T15:05:09.645" v="49384" actId="1037"/>
          <ac:spMkLst>
            <pc:docMk/>
            <pc:sldMk cId="3149516416" sldId="370"/>
            <ac:spMk id="20" creationId="{2050DB99-304B-4B5B-ACDB-0B5C15AB8429}"/>
          </ac:spMkLst>
        </pc:spChg>
        <pc:graphicFrameChg chg="mod">
          <ac:chgData name="Peta M" userId="b0564fb427e4e245" providerId="LiveId" clId="{A62EE8DC-CE0B-474D-BBB6-BD47A264E763}" dt="2017-10-25T22:45:45.555" v="48397" actId="1037"/>
          <ac:graphicFrameMkLst>
            <pc:docMk/>
            <pc:sldMk cId="3149516416" sldId="370"/>
            <ac:graphicFrameMk id="6" creationId="{A38AF40A-B47A-477A-84F5-EF15124294B5}"/>
          </ac:graphicFrameMkLst>
        </pc:graphicFrameChg>
      </pc:sldChg>
      <pc:sldChg chg="addSp delSp modSp add mod modTransition modAnim modNotesTx">
        <pc:chgData name="Peta M" userId="b0564fb427e4e245" providerId="LiveId" clId="{A62EE8DC-CE0B-474D-BBB6-BD47A264E763}" dt="2017-10-26T19:06:51.163" v="56482" actId="20577"/>
        <pc:sldMkLst>
          <pc:docMk/>
          <pc:sldMk cId="1022612000" sldId="371"/>
        </pc:sldMkLst>
        <pc:spChg chg="mod">
          <ac:chgData name="Peta M" userId="b0564fb427e4e245" providerId="LiveId" clId="{A62EE8DC-CE0B-474D-BBB6-BD47A264E763}" dt="2017-10-26T19:06:51.163" v="56482" actId="20577"/>
          <ac:spMkLst>
            <pc:docMk/>
            <pc:sldMk cId="1022612000" sldId="371"/>
            <ac:spMk id="5" creationId="{B9860885-59AB-46B2-9652-795BBF214F98}"/>
          </ac:spMkLst>
        </pc:spChg>
        <pc:spChg chg="add mod">
          <ac:chgData name="Peta M" userId="b0564fb427e4e245" providerId="LiveId" clId="{A62EE8DC-CE0B-474D-BBB6-BD47A264E763}" dt="2017-10-25T22:45:45.555" v="48397" actId="20577"/>
          <ac:spMkLst>
            <pc:docMk/>
            <pc:sldMk cId="1022612000" sldId="371"/>
            <ac:spMk id="11" creationId="{0508BC51-D5F6-41E6-A3F9-1C0D0EA0DA11}"/>
          </ac:spMkLst>
        </pc:spChg>
        <pc:spChg chg="add del">
          <ac:chgData name="Peta M" userId="b0564fb427e4e245" providerId="LiveId" clId="{A62EE8DC-CE0B-474D-BBB6-BD47A264E763}" dt="2017-10-26T15:05:20.530" v="49387" actId="478"/>
          <ac:spMkLst>
            <pc:docMk/>
            <pc:sldMk cId="1022612000" sldId="371"/>
            <ac:spMk id="12" creationId="{A0D0A82C-3D59-42FF-BCCE-5C3CCED8C543}"/>
          </ac:spMkLst>
        </pc:spChg>
        <pc:spChg chg="add del">
          <ac:chgData name="Peta M" userId="b0564fb427e4e245" providerId="LiveId" clId="{A62EE8DC-CE0B-474D-BBB6-BD47A264E763}" dt="2017-10-26T15:05:20.530" v="49387" actId="478"/>
          <ac:spMkLst>
            <pc:docMk/>
            <pc:sldMk cId="1022612000" sldId="371"/>
            <ac:spMk id="14" creationId="{0E581359-AA6B-48A6-885D-689BDD1877CA}"/>
          </ac:spMkLst>
        </pc:spChg>
        <pc:spChg chg="add del">
          <ac:chgData name="Peta M" userId="b0564fb427e4e245" providerId="LiveId" clId="{A62EE8DC-CE0B-474D-BBB6-BD47A264E763}" dt="2017-10-26T15:05:20.530" v="49387" actId="478"/>
          <ac:spMkLst>
            <pc:docMk/>
            <pc:sldMk cId="1022612000" sldId="371"/>
            <ac:spMk id="15" creationId="{DCD708D3-CD92-4223-8B8A-9E55F82A4943}"/>
          </ac:spMkLst>
        </pc:spChg>
        <pc:spChg chg="add del">
          <ac:chgData name="Peta M" userId="b0564fb427e4e245" providerId="LiveId" clId="{A62EE8DC-CE0B-474D-BBB6-BD47A264E763}" dt="2017-10-26T15:05:20.530" v="49387" actId="478"/>
          <ac:spMkLst>
            <pc:docMk/>
            <pc:sldMk cId="1022612000" sldId="371"/>
            <ac:spMk id="16" creationId="{90766BB9-1DC1-4D55-AEDD-14B15EAE718F}"/>
          </ac:spMkLst>
        </pc:spChg>
        <pc:spChg chg="add del">
          <ac:chgData name="Peta M" userId="b0564fb427e4e245" providerId="LiveId" clId="{A62EE8DC-CE0B-474D-BBB6-BD47A264E763}" dt="2017-10-26T15:05:20.530" v="49387" actId="478"/>
          <ac:spMkLst>
            <pc:docMk/>
            <pc:sldMk cId="1022612000" sldId="371"/>
            <ac:spMk id="17" creationId="{0B072525-FB2F-4ECB-BF14-6C4AE53E57DF}"/>
          </ac:spMkLst>
        </pc:spChg>
        <pc:spChg chg="add del">
          <ac:chgData name="Peta M" userId="b0564fb427e4e245" providerId="LiveId" clId="{A62EE8DC-CE0B-474D-BBB6-BD47A264E763}" dt="2017-10-26T15:05:20.530" v="49387" actId="478"/>
          <ac:spMkLst>
            <pc:docMk/>
            <pc:sldMk cId="1022612000" sldId="371"/>
            <ac:spMk id="18" creationId="{841C1F95-744C-42C5-9F20-EFF9A74216C6}"/>
          </ac:spMkLst>
        </pc:spChg>
        <pc:spChg chg="add">
          <ac:chgData name="Peta M" userId="b0564fb427e4e245" providerId="LiveId" clId="{A62EE8DC-CE0B-474D-BBB6-BD47A264E763}" dt="2017-10-26T15:05:21.309" v="49388" actId="20577"/>
          <ac:spMkLst>
            <pc:docMk/>
            <pc:sldMk cId="1022612000" sldId="371"/>
            <ac:spMk id="19" creationId="{C0DAFD16-A06F-4123-BAC6-58B7104EB768}"/>
          </ac:spMkLst>
        </pc:spChg>
        <pc:spChg chg="add">
          <ac:chgData name="Peta M" userId="b0564fb427e4e245" providerId="LiveId" clId="{A62EE8DC-CE0B-474D-BBB6-BD47A264E763}" dt="2017-10-26T15:05:21.309" v="49388" actId="20577"/>
          <ac:spMkLst>
            <pc:docMk/>
            <pc:sldMk cId="1022612000" sldId="371"/>
            <ac:spMk id="20" creationId="{F8D5451B-6728-434A-9F0A-AC65218A2119}"/>
          </ac:spMkLst>
        </pc:spChg>
        <pc:spChg chg="add">
          <ac:chgData name="Peta M" userId="b0564fb427e4e245" providerId="LiveId" clId="{A62EE8DC-CE0B-474D-BBB6-BD47A264E763}" dt="2017-10-26T15:05:21.309" v="49388" actId="20577"/>
          <ac:spMkLst>
            <pc:docMk/>
            <pc:sldMk cId="1022612000" sldId="371"/>
            <ac:spMk id="21" creationId="{23B19A5A-5B3A-44A8-AEA4-DDE962774A0B}"/>
          </ac:spMkLst>
        </pc:spChg>
        <pc:spChg chg="add">
          <ac:chgData name="Peta M" userId="b0564fb427e4e245" providerId="LiveId" clId="{A62EE8DC-CE0B-474D-BBB6-BD47A264E763}" dt="2017-10-26T15:05:21.309" v="49388" actId="20577"/>
          <ac:spMkLst>
            <pc:docMk/>
            <pc:sldMk cId="1022612000" sldId="371"/>
            <ac:spMk id="22" creationId="{4E2C5528-07AC-4251-9E7F-321BBEF52170}"/>
          </ac:spMkLst>
        </pc:spChg>
        <pc:spChg chg="add">
          <ac:chgData name="Peta M" userId="b0564fb427e4e245" providerId="LiveId" clId="{A62EE8DC-CE0B-474D-BBB6-BD47A264E763}" dt="2017-10-26T15:05:21.309" v="49388" actId="20577"/>
          <ac:spMkLst>
            <pc:docMk/>
            <pc:sldMk cId="1022612000" sldId="371"/>
            <ac:spMk id="23" creationId="{D5FCF7AF-1451-47CC-90DA-B5D94249E1BB}"/>
          </ac:spMkLst>
        </pc:spChg>
        <pc:spChg chg="add">
          <ac:chgData name="Peta M" userId="b0564fb427e4e245" providerId="LiveId" clId="{A62EE8DC-CE0B-474D-BBB6-BD47A264E763}" dt="2017-10-26T15:05:21.309" v="49388" actId="20577"/>
          <ac:spMkLst>
            <pc:docMk/>
            <pc:sldMk cId="1022612000" sldId="371"/>
            <ac:spMk id="24" creationId="{36E72651-A6F6-4535-82A4-250306BFE817}"/>
          </ac:spMkLst>
        </pc:spChg>
        <pc:graphicFrameChg chg="mod">
          <ac:chgData name="Peta M" userId="b0564fb427e4e245" providerId="LiveId" clId="{A62EE8DC-CE0B-474D-BBB6-BD47A264E763}" dt="2017-10-26T15:05:16.873" v="49386" actId="1076"/>
          <ac:graphicFrameMkLst>
            <pc:docMk/>
            <pc:sldMk cId="1022612000" sldId="371"/>
            <ac:graphicFrameMk id="6" creationId="{A38AF40A-B47A-477A-84F5-EF15124294B5}"/>
          </ac:graphicFrameMkLst>
        </pc:graphicFrameChg>
        <pc:picChg chg="add mod">
          <ac:chgData name="Peta M" userId="b0564fb427e4e245" providerId="LiveId" clId="{A62EE8DC-CE0B-474D-BBB6-BD47A264E763}" dt="2017-10-26T15:06:33.472" v="49401" actId="1076"/>
          <ac:picMkLst>
            <pc:docMk/>
            <pc:sldMk cId="1022612000" sldId="371"/>
            <ac:picMk id="3" creationId="{B7847B9E-11F2-4752-BA05-899E13B27CCA}"/>
          </ac:picMkLst>
        </pc:picChg>
        <pc:picChg chg="add mod">
          <ac:chgData name="Peta M" userId="b0564fb427e4e245" providerId="LiveId" clId="{A62EE8DC-CE0B-474D-BBB6-BD47A264E763}" dt="2017-10-26T15:06:27.126" v="49399" actId="1076"/>
          <ac:picMkLst>
            <pc:docMk/>
            <pc:sldMk cId="1022612000" sldId="371"/>
            <ac:picMk id="8" creationId="{993C7ECD-7B6F-4999-A947-57459245E4A5}"/>
          </ac:picMkLst>
        </pc:picChg>
        <pc:picChg chg="add mod">
          <ac:chgData name="Peta M" userId="b0564fb427e4e245" providerId="LiveId" clId="{A62EE8DC-CE0B-474D-BBB6-BD47A264E763}" dt="2017-10-26T15:06:29.594" v="49400" actId="1076"/>
          <ac:picMkLst>
            <pc:docMk/>
            <pc:sldMk cId="1022612000" sldId="371"/>
            <ac:picMk id="10" creationId="{E545836B-0FD5-4D9F-A7FE-ED3077374D61}"/>
          </ac:picMkLst>
        </pc:picChg>
        <pc:picChg chg="add mod">
          <ac:chgData name="Peta M" userId="b0564fb427e4e245" providerId="LiveId" clId="{A62EE8DC-CE0B-474D-BBB6-BD47A264E763}" dt="2017-10-25T22:45:45.555" v="48397" actId="20577"/>
          <ac:picMkLst>
            <pc:docMk/>
            <pc:sldMk cId="1022612000" sldId="371"/>
            <ac:picMk id="13" creationId="{73FACD24-3BC1-44C5-8448-A5E143269981}"/>
          </ac:picMkLst>
        </pc:picChg>
      </pc:sldChg>
      <pc:sldChg chg="addSp delSp modSp add mod modTransition modAnim modNotesTx">
        <pc:chgData name="Peta M" userId="b0564fb427e4e245" providerId="LiveId" clId="{A62EE8DC-CE0B-474D-BBB6-BD47A264E763}" dt="2017-10-26T18:53:59.142" v="55459" actId="5793"/>
        <pc:sldMkLst>
          <pc:docMk/>
          <pc:sldMk cId="395447343" sldId="372"/>
        </pc:sldMkLst>
        <pc:spChg chg="del">
          <ac:chgData name="Peta M" userId="b0564fb427e4e245" providerId="LiveId" clId="{A62EE8DC-CE0B-474D-BBB6-BD47A264E763}" dt="2017-10-20T15:34:13.756" v="21453" actId="478"/>
          <ac:spMkLst>
            <pc:docMk/>
            <pc:sldMk cId="395447343" sldId="372"/>
            <ac:spMk id="5" creationId="{B9860885-59AB-46B2-9652-795BBF214F98}"/>
          </ac:spMkLst>
        </pc:spChg>
        <pc:spChg chg="add del mod">
          <ac:chgData name="Peta M" userId="b0564fb427e4e245" providerId="LiveId" clId="{A62EE8DC-CE0B-474D-BBB6-BD47A264E763}" dt="2017-10-20T15:34:17.415" v="21454" actId="478"/>
          <ac:spMkLst>
            <pc:docMk/>
            <pc:sldMk cId="395447343" sldId="372"/>
            <ac:spMk id="7" creationId="{52F37640-E178-428D-9AD6-1497A732B229}"/>
          </ac:spMkLst>
        </pc:spChg>
        <pc:spChg chg="mod">
          <ac:chgData name="Peta M" userId="b0564fb427e4e245" providerId="LiveId" clId="{A62EE8DC-CE0B-474D-BBB6-BD47A264E763}" dt="2017-10-25T22:45:45.555" v="48397" actId="5793"/>
          <ac:spMkLst>
            <pc:docMk/>
            <pc:sldMk cId="395447343" sldId="372"/>
            <ac:spMk id="11" creationId="{0508BC51-D5F6-41E6-A3F9-1C0D0EA0DA11}"/>
          </ac:spMkLst>
        </pc:spChg>
        <pc:spChg chg="add mod">
          <ac:chgData name="Peta M" userId="b0564fb427e4e245" providerId="LiveId" clId="{A62EE8DC-CE0B-474D-BBB6-BD47A264E763}" dt="2017-10-26T15:07:27.343" v="49411" actId="14100"/>
          <ac:spMkLst>
            <pc:docMk/>
            <pc:sldMk cId="395447343" sldId="372"/>
            <ac:spMk id="12" creationId="{8D5C9744-4AAB-4D60-8C27-9349DFC31173}"/>
          </ac:spMkLst>
        </pc:spChg>
        <pc:spChg chg="add mod">
          <ac:chgData name="Peta M" userId="b0564fb427e4e245" providerId="LiveId" clId="{A62EE8DC-CE0B-474D-BBB6-BD47A264E763}" dt="2017-10-26T15:07:06.712" v="49408" actId="1076"/>
          <ac:spMkLst>
            <pc:docMk/>
            <pc:sldMk cId="395447343" sldId="372"/>
            <ac:spMk id="14" creationId="{AEB49682-1244-4689-9CA5-58710D430C3F}"/>
          </ac:spMkLst>
        </pc:spChg>
        <pc:spChg chg="add mod ord">
          <ac:chgData name="Peta M" userId="b0564fb427e4e245" providerId="LiveId" clId="{A62EE8DC-CE0B-474D-BBB6-BD47A264E763}" dt="2017-10-25T22:45:45.555" v="48397" actId="5793"/>
          <ac:spMkLst>
            <pc:docMk/>
            <pc:sldMk cId="395447343" sldId="372"/>
            <ac:spMk id="15" creationId="{DC662BD3-2324-4D22-907B-6C4F7F3FCA23}"/>
          </ac:spMkLst>
        </pc:spChg>
        <pc:spChg chg="add mod">
          <ac:chgData name="Peta M" userId="b0564fb427e4e245" providerId="LiveId" clId="{A62EE8DC-CE0B-474D-BBB6-BD47A264E763}" dt="2017-10-26T15:16:41.323" v="49516" actId="692"/>
          <ac:spMkLst>
            <pc:docMk/>
            <pc:sldMk cId="395447343" sldId="372"/>
            <ac:spMk id="16" creationId="{9AEEEE49-726E-4014-A183-7CEA573CAFAF}"/>
          </ac:spMkLst>
        </pc:spChg>
        <pc:spChg chg="add mod">
          <ac:chgData name="Peta M" userId="b0564fb427e4e245" providerId="LiveId" clId="{A62EE8DC-CE0B-474D-BBB6-BD47A264E763}" dt="2017-10-25T22:45:45.555" v="48397" actId="5793"/>
          <ac:spMkLst>
            <pc:docMk/>
            <pc:sldMk cId="395447343" sldId="372"/>
            <ac:spMk id="17" creationId="{81CD9806-C9F6-40BB-B6DE-00C799AC0A8F}"/>
          </ac:spMkLst>
        </pc:spChg>
        <pc:spChg chg="add mod">
          <ac:chgData name="Peta M" userId="b0564fb427e4e245" providerId="LiveId" clId="{A62EE8DC-CE0B-474D-BBB6-BD47A264E763}" dt="2017-10-25T22:45:45.555" v="48397" actId="5793"/>
          <ac:spMkLst>
            <pc:docMk/>
            <pc:sldMk cId="395447343" sldId="372"/>
            <ac:spMk id="18" creationId="{CC892E0C-B40D-4DAC-BF1F-59ADEB1862CF}"/>
          </ac:spMkLst>
        </pc:spChg>
        <pc:spChg chg="add del">
          <ac:chgData name="Peta M" userId="b0564fb427e4e245" providerId="LiveId" clId="{A62EE8DC-CE0B-474D-BBB6-BD47A264E763}" dt="2017-10-26T15:05:29.498" v="49389" actId="478"/>
          <ac:spMkLst>
            <pc:docMk/>
            <pc:sldMk cId="395447343" sldId="372"/>
            <ac:spMk id="24" creationId="{4899B230-70C8-4D8F-AE3C-691FE8E43492}"/>
          </ac:spMkLst>
        </pc:spChg>
        <pc:spChg chg="add del">
          <ac:chgData name="Peta M" userId="b0564fb427e4e245" providerId="LiveId" clId="{A62EE8DC-CE0B-474D-BBB6-BD47A264E763}" dt="2017-10-20T15:40:50.828" v="21491" actId="5793"/>
          <ac:spMkLst>
            <pc:docMk/>
            <pc:sldMk cId="395447343" sldId="372"/>
            <ac:spMk id="24" creationId="{451C1DF7-C04B-4444-A75A-071D59FDCA5D}"/>
          </ac:spMkLst>
        </pc:spChg>
        <pc:spChg chg="add del">
          <ac:chgData name="Peta M" userId="b0564fb427e4e245" providerId="LiveId" clId="{A62EE8DC-CE0B-474D-BBB6-BD47A264E763}" dt="2017-10-26T15:05:29.498" v="49389" actId="478"/>
          <ac:spMkLst>
            <pc:docMk/>
            <pc:sldMk cId="395447343" sldId="372"/>
            <ac:spMk id="25" creationId="{E87B04C5-E797-4483-986C-95D7429CCA17}"/>
          </ac:spMkLst>
        </pc:spChg>
        <pc:spChg chg="add del">
          <ac:chgData name="Peta M" userId="b0564fb427e4e245" providerId="LiveId" clId="{A62EE8DC-CE0B-474D-BBB6-BD47A264E763}" dt="2017-10-26T15:05:29.498" v="49389" actId="478"/>
          <ac:spMkLst>
            <pc:docMk/>
            <pc:sldMk cId="395447343" sldId="372"/>
            <ac:spMk id="27" creationId="{070F4BC3-7F16-49C2-8E0C-9D9663AAAFD0}"/>
          </ac:spMkLst>
        </pc:spChg>
        <pc:spChg chg="add del">
          <ac:chgData name="Peta M" userId="b0564fb427e4e245" providerId="LiveId" clId="{A62EE8DC-CE0B-474D-BBB6-BD47A264E763}" dt="2017-10-26T15:05:29.498" v="49389" actId="478"/>
          <ac:spMkLst>
            <pc:docMk/>
            <pc:sldMk cId="395447343" sldId="372"/>
            <ac:spMk id="28" creationId="{5CED871C-9431-4EDD-86E6-F01F306063EB}"/>
          </ac:spMkLst>
        </pc:spChg>
        <pc:spChg chg="add del">
          <ac:chgData name="Peta M" userId="b0564fb427e4e245" providerId="LiveId" clId="{A62EE8DC-CE0B-474D-BBB6-BD47A264E763}" dt="2017-10-26T15:05:29.498" v="49389" actId="478"/>
          <ac:spMkLst>
            <pc:docMk/>
            <pc:sldMk cId="395447343" sldId="372"/>
            <ac:spMk id="29" creationId="{9A9A0A60-F4D9-4729-AC3C-C7BE4A57A3E6}"/>
          </ac:spMkLst>
        </pc:spChg>
        <pc:spChg chg="add del">
          <ac:chgData name="Peta M" userId="b0564fb427e4e245" providerId="LiveId" clId="{A62EE8DC-CE0B-474D-BBB6-BD47A264E763}" dt="2017-10-26T15:05:29.498" v="49389" actId="478"/>
          <ac:spMkLst>
            <pc:docMk/>
            <pc:sldMk cId="395447343" sldId="372"/>
            <ac:spMk id="31" creationId="{2BFA7ADB-B01B-42A5-AF98-44334424AC2F}"/>
          </ac:spMkLst>
        </pc:spChg>
        <pc:spChg chg="add">
          <ac:chgData name="Peta M" userId="b0564fb427e4e245" providerId="LiveId" clId="{A62EE8DC-CE0B-474D-BBB6-BD47A264E763}" dt="2017-10-26T15:05:30.315" v="49390" actId="5793"/>
          <ac:spMkLst>
            <pc:docMk/>
            <pc:sldMk cId="395447343" sldId="372"/>
            <ac:spMk id="32" creationId="{606931C8-9880-46FB-8188-545876D06741}"/>
          </ac:spMkLst>
        </pc:spChg>
        <pc:spChg chg="add">
          <ac:chgData name="Peta M" userId="b0564fb427e4e245" providerId="LiveId" clId="{A62EE8DC-CE0B-474D-BBB6-BD47A264E763}" dt="2017-10-26T15:05:30.315" v="49390" actId="5793"/>
          <ac:spMkLst>
            <pc:docMk/>
            <pc:sldMk cId="395447343" sldId="372"/>
            <ac:spMk id="33" creationId="{BD5AE7C6-FD02-41C5-9F02-BF1C80B7B33C}"/>
          </ac:spMkLst>
        </pc:spChg>
        <pc:spChg chg="add">
          <ac:chgData name="Peta M" userId="b0564fb427e4e245" providerId="LiveId" clId="{A62EE8DC-CE0B-474D-BBB6-BD47A264E763}" dt="2017-10-26T15:05:30.315" v="49390" actId="5793"/>
          <ac:spMkLst>
            <pc:docMk/>
            <pc:sldMk cId="395447343" sldId="372"/>
            <ac:spMk id="34" creationId="{469DF5D8-5842-4F83-B577-9BC96345E045}"/>
          </ac:spMkLst>
        </pc:spChg>
        <pc:spChg chg="add">
          <ac:chgData name="Peta M" userId="b0564fb427e4e245" providerId="LiveId" clId="{A62EE8DC-CE0B-474D-BBB6-BD47A264E763}" dt="2017-10-26T15:05:30.315" v="49390" actId="5793"/>
          <ac:spMkLst>
            <pc:docMk/>
            <pc:sldMk cId="395447343" sldId="372"/>
            <ac:spMk id="35" creationId="{65B5D216-CE99-44F8-BEA1-629B9F37FA57}"/>
          </ac:spMkLst>
        </pc:spChg>
        <pc:spChg chg="add">
          <ac:chgData name="Peta M" userId="b0564fb427e4e245" providerId="LiveId" clId="{A62EE8DC-CE0B-474D-BBB6-BD47A264E763}" dt="2017-10-26T15:05:30.315" v="49390" actId="5793"/>
          <ac:spMkLst>
            <pc:docMk/>
            <pc:sldMk cId="395447343" sldId="372"/>
            <ac:spMk id="36" creationId="{8E8FE5CD-D463-4C7D-953E-2160DD5CE145}"/>
          </ac:spMkLst>
        </pc:spChg>
        <pc:spChg chg="add">
          <ac:chgData name="Peta M" userId="b0564fb427e4e245" providerId="LiveId" clId="{A62EE8DC-CE0B-474D-BBB6-BD47A264E763}" dt="2017-10-26T15:05:30.315" v="49390" actId="5793"/>
          <ac:spMkLst>
            <pc:docMk/>
            <pc:sldMk cId="395447343" sldId="372"/>
            <ac:spMk id="37" creationId="{C2260236-129D-436A-A5CE-C9EB216FAE05}"/>
          </ac:spMkLst>
        </pc:spChg>
        <pc:graphicFrameChg chg="mod">
          <ac:chgData name="Peta M" userId="b0564fb427e4e245" providerId="LiveId" clId="{A62EE8DC-CE0B-474D-BBB6-BD47A264E763}" dt="2017-10-26T15:16:36.106" v="49515" actId="5793"/>
          <ac:graphicFrameMkLst>
            <pc:docMk/>
            <pc:sldMk cId="395447343" sldId="372"/>
            <ac:graphicFrameMk id="6" creationId="{A38AF40A-B47A-477A-84F5-EF15124294B5}"/>
          </ac:graphicFrameMkLst>
        </pc:graphicFrameChg>
        <pc:picChg chg="del mod">
          <ac:chgData name="Peta M" userId="b0564fb427e4e245" providerId="LiveId" clId="{A62EE8DC-CE0B-474D-BBB6-BD47A264E763}" dt="2017-10-26T15:06:38.489" v="49402" actId="478"/>
          <ac:picMkLst>
            <pc:docMk/>
            <pc:sldMk cId="395447343" sldId="372"/>
            <ac:picMk id="3" creationId="{B7847B9E-11F2-4752-BA05-899E13B27CCA}"/>
          </ac:picMkLst>
        </pc:picChg>
        <pc:picChg chg="del mod">
          <ac:chgData name="Peta M" userId="b0564fb427e4e245" providerId="LiveId" clId="{A62EE8DC-CE0B-474D-BBB6-BD47A264E763}" dt="2017-10-26T15:06:39.829" v="49403" actId="478"/>
          <ac:picMkLst>
            <pc:docMk/>
            <pc:sldMk cId="395447343" sldId="372"/>
            <ac:picMk id="8" creationId="{993C7ECD-7B6F-4999-A947-57459245E4A5}"/>
          </ac:picMkLst>
        </pc:picChg>
        <pc:picChg chg="del mod">
          <ac:chgData name="Peta M" userId="b0564fb427e4e245" providerId="LiveId" clId="{A62EE8DC-CE0B-474D-BBB6-BD47A264E763}" dt="2017-10-26T15:06:40.893" v="49404" actId="478"/>
          <ac:picMkLst>
            <pc:docMk/>
            <pc:sldMk cId="395447343" sldId="372"/>
            <ac:picMk id="10" creationId="{E545836B-0FD5-4D9F-A7FE-ED3077374D61}"/>
          </ac:picMkLst>
        </pc:picChg>
        <pc:picChg chg="mod">
          <ac:chgData name="Peta M" userId="b0564fb427e4e245" providerId="LiveId" clId="{A62EE8DC-CE0B-474D-BBB6-BD47A264E763}" dt="2017-10-25T22:45:45.555" v="48397" actId="5793"/>
          <ac:picMkLst>
            <pc:docMk/>
            <pc:sldMk cId="395447343" sldId="372"/>
            <ac:picMk id="13" creationId="{73FACD24-3BC1-44C5-8448-A5E143269981}"/>
          </ac:picMkLst>
        </pc:picChg>
        <pc:picChg chg="add mod">
          <ac:chgData name="Peta M" userId="b0564fb427e4e245" providerId="LiveId" clId="{A62EE8DC-CE0B-474D-BBB6-BD47A264E763}" dt="2017-10-25T22:45:45.555" v="48397" actId="5793"/>
          <ac:picMkLst>
            <pc:docMk/>
            <pc:sldMk cId="395447343" sldId="372"/>
            <ac:picMk id="19" creationId="{81C6F217-BC46-499E-A1BE-E5854BB67C48}"/>
          </ac:picMkLst>
        </pc:picChg>
        <pc:picChg chg="add mod ord">
          <ac:chgData name="Peta M" userId="b0564fb427e4e245" providerId="LiveId" clId="{A62EE8DC-CE0B-474D-BBB6-BD47A264E763}" dt="2017-10-25T22:45:45.555" v="48397" actId="5793"/>
          <ac:picMkLst>
            <pc:docMk/>
            <pc:sldMk cId="395447343" sldId="372"/>
            <ac:picMk id="20" creationId="{8D0E251B-7083-495D-AEE9-4B4928AAB720}"/>
          </ac:picMkLst>
        </pc:picChg>
        <pc:picChg chg="add mod">
          <ac:chgData name="Peta M" userId="b0564fb427e4e245" providerId="LiveId" clId="{A62EE8DC-CE0B-474D-BBB6-BD47A264E763}" dt="2017-10-25T22:45:45.555" v="48397" actId="5793"/>
          <ac:picMkLst>
            <pc:docMk/>
            <pc:sldMk cId="395447343" sldId="372"/>
            <ac:picMk id="21" creationId="{13CC0F8D-C551-41B7-B791-134D0E486546}"/>
          </ac:picMkLst>
        </pc:picChg>
        <pc:picChg chg="add mod ord">
          <ac:chgData name="Peta M" userId="b0564fb427e4e245" providerId="LiveId" clId="{A62EE8DC-CE0B-474D-BBB6-BD47A264E763}" dt="2017-10-25T22:45:45.555" v="48397" actId="5793"/>
          <ac:picMkLst>
            <pc:docMk/>
            <pc:sldMk cId="395447343" sldId="372"/>
            <ac:picMk id="22" creationId="{5C4D03D5-8102-4AE6-9EB6-B58E8B75680D}"/>
          </ac:picMkLst>
        </pc:picChg>
        <pc:picChg chg="add mod">
          <ac:chgData name="Peta M" userId="b0564fb427e4e245" providerId="LiveId" clId="{A62EE8DC-CE0B-474D-BBB6-BD47A264E763}" dt="2017-10-25T22:45:45.555" v="48397" actId="5793"/>
          <ac:picMkLst>
            <pc:docMk/>
            <pc:sldMk cId="395447343" sldId="372"/>
            <ac:picMk id="23" creationId="{C6201EC2-EA04-4569-97B9-4C0B996A5C56}"/>
          </ac:picMkLst>
        </pc:picChg>
        <pc:picChg chg="add mod">
          <ac:chgData name="Peta M" userId="b0564fb427e4e245" providerId="LiveId" clId="{A62EE8DC-CE0B-474D-BBB6-BD47A264E763}" dt="2017-10-26T15:07:12.767" v="49409" actId="1076"/>
          <ac:picMkLst>
            <pc:docMk/>
            <pc:sldMk cId="395447343" sldId="372"/>
            <ac:picMk id="26" creationId="{1B2ED07B-20B4-438B-A11F-F7699F8F3BDE}"/>
          </ac:picMkLst>
        </pc:picChg>
        <pc:picChg chg="add del mod">
          <ac:chgData name="Peta M" userId="b0564fb427e4e245" providerId="LiveId" clId="{A62EE8DC-CE0B-474D-BBB6-BD47A264E763}" dt="2017-10-20T15:41:44.486" v="21500" actId="5793"/>
          <ac:picMkLst>
            <pc:docMk/>
            <pc:sldMk cId="395447343" sldId="372"/>
            <ac:picMk id="28" creationId="{20ED7E05-E061-4EB8-B4EE-42AB550D30D2}"/>
          </ac:picMkLst>
        </pc:picChg>
        <pc:picChg chg="add mod ord">
          <ac:chgData name="Peta M" userId="b0564fb427e4e245" providerId="LiveId" clId="{A62EE8DC-CE0B-474D-BBB6-BD47A264E763}" dt="2017-10-25T22:45:45.555" v="48397" actId="5793"/>
          <ac:picMkLst>
            <pc:docMk/>
            <pc:sldMk cId="395447343" sldId="372"/>
            <ac:picMk id="30" creationId="{5D559072-6EF8-421E-B29C-E7E291AAF7D0}"/>
          </ac:picMkLst>
        </pc:picChg>
        <pc:picChg chg="add ord">
          <ac:chgData name="Peta M" userId="b0564fb427e4e245" providerId="LiveId" clId="{A62EE8DC-CE0B-474D-BBB6-BD47A264E763}" dt="2017-10-26T15:16:48.690" v="49517" actId="167"/>
          <ac:picMkLst>
            <pc:docMk/>
            <pc:sldMk cId="395447343" sldId="372"/>
            <ac:picMk id="38" creationId="{5FA46450-85C8-47C2-877B-B4D44C8E6893}"/>
          </ac:picMkLst>
        </pc:picChg>
        <pc:picChg chg="add">
          <ac:chgData name="Peta M" userId="b0564fb427e4e245" providerId="LiveId" clId="{A62EE8DC-CE0B-474D-BBB6-BD47A264E763}" dt="2017-10-26T15:06:48.401" v="49405" actId="5793"/>
          <ac:picMkLst>
            <pc:docMk/>
            <pc:sldMk cId="395447343" sldId="372"/>
            <ac:picMk id="39" creationId="{FF496677-7011-4A9E-B564-86F1AFBAFA6E}"/>
          </ac:picMkLst>
        </pc:picChg>
        <pc:picChg chg="add">
          <ac:chgData name="Peta M" userId="b0564fb427e4e245" providerId="LiveId" clId="{A62EE8DC-CE0B-474D-BBB6-BD47A264E763}" dt="2017-10-26T15:06:48.401" v="49405" actId="5793"/>
          <ac:picMkLst>
            <pc:docMk/>
            <pc:sldMk cId="395447343" sldId="372"/>
            <ac:picMk id="40" creationId="{22243E27-9AD6-41D1-8B45-F37E0D858C77}"/>
          </ac:picMkLst>
        </pc:picChg>
      </pc:sldChg>
      <pc:sldChg chg="addSp delSp modSp add mod ord modTransition delAnim modAnim modNotesTx">
        <pc:chgData name="Peta M" userId="b0564fb427e4e245" providerId="LiveId" clId="{A62EE8DC-CE0B-474D-BBB6-BD47A264E763}" dt="2017-10-26T14:49:00.632" v="49150" actId="6549"/>
        <pc:sldMkLst>
          <pc:docMk/>
          <pc:sldMk cId="399050558" sldId="373"/>
        </pc:sldMkLst>
        <pc:spChg chg="mod">
          <ac:chgData name="Peta M" userId="b0564fb427e4e245" providerId="LiveId" clId="{A62EE8DC-CE0B-474D-BBB6-BD47A264E763}" dt="2017-10-25T22:45:45.555" v="48397" actId="6549"/>
          <ac:spMkLst>
            <pc:docMk/>
            <pc:sldMk cId="399050558" sldId="373"/>
            <ac:spMk id="2" creationId="{E4886BBE-7300-4F31-8E85-C910331B296F}"/>
          </ac:spMkLst>
        </pc:spChg>
        <pc:spChg chg="add del mod">
          <ac:chgData name="Peta M" userId="b0564fb427e4e245" providerId="LiveId" clId="{A62EE8DC-CE0B-474D-BBB6-BD47A264E763}" dt="2017-10-20T20:38:23.456" v="32493" actId="478"/>
          <ac:spMkLst>
            <pc:docMk/>
            <pc:sldMk cId="399050558" sldId="373"/>
            <ac:spMk id="7" creationId="{0AF83E82-8719-484F-9501-2E97BD71BFF9}"/>
          </ac:spMkLst>
        </pc:spChg>
        <pc:spChg chg="add del mod">
          <ac:chgData name="Peta M" userId="b0564fb427e4e245" providerId="LiveId" clId="{A62EE8DC-CE0B-474D-BBB6-BD47A264E763}" dt="2017-10-20T20:40:52.780" v="32529" actId="478"/>
          <ac:spMkLst>
            <pc:docMk/>
            <pc:sldMk cId="399050558" sldId="373"/>
            <ac:spMk id="8" creationId="{25009F19-9252-474C-B10D-6A156EEDBA47}"/>
          </ac:spMkLst>
        </pc:spChg>
        <pc:spChg chg="add del mod">
          <ac:chgData name="Peta M" userId="b0564fb427e4e245" providerId="LiveId" clId="{A62EE8DC-CE0B-474D-BBB6-BD47A264E763}" dt="2017-10-20T20:40:50.640" v="32528" actId="478"/>
          <ac:spMkLst>
            <pc:docMk/>
            <pc:sldMk cId="399050558" sldId="373"/>
            <ac:spMk id="9" creationId="{D349ECC9-E642-4824-B88F-F480F3A8769F}"/>
          </ac:spMkLst>
        </pc:spChg>
        <pc:spChg chg="add del mod">
          <ac:chgData name="Peta M" userId="b0564fb427e4e245" providerId="LiveId" clId="{A62EE8DC-CE0B-474D-BBB6-BD47A264E763}" dt="2017-10-20T20:43:22.275" v="32571" actId="478"/>
          <ac:spMkLst>
            <pc:docMk/>
            <pc:sldMk cId="399050558" sldId="373"/>
            <ac:spMk id="10" creationId="{1B68D201-1C8C-4260-8822-05834AEF7E22}"/>
          </ac:spMkLst>
        </pc:spChg>
        <pc:spChg chg="add mod">
          <ac:chgData name="Peta M" userId="b0564fb427e4e245" providerId="LiveId" clId="{A62EE8DC-CE0B-474D-BBB6-BD47A264E763}" dt="2017-10-25T22:45:45.555" v="48397" actId="6549"/>
          <ac:spMkLst>
            <pc:docMk/>
            <pc:sldMk cId="399050558" sldId="373"/>
            <ac:spMk id="11" creationId="{6017477F-7723-4031-AFC0-829D94452C34}"/>
          </ac:spMkLst>
        </pc:spChg>
        <pc:spChg chg="add mod">
          <ac:chgData name="Peta M" userId="b0564fb427e4e245" providerId="LiveId" clId="{A62EE8DC-CE0B-474D-BBB6-BD47A264E763}" dt="2017-10-25T22:45:45.555" v="48397" actId="6549"/>
          <ac:spMkLst>
            <pc:docMk/>
            <pc:sldMk cId="399050558" sldId="373"/>
            <ac:spMk id="12" creationId="{641C0829-0F23-41B3-88F6-5EAEFD6D19E7}"/>
          </ac:spMkLst>
        </pc:spChg>
        <pc:spChg chg="add mod">
          <ac:chgData name="Peta M" userId="b0564fb427e4e245" providerId="LiveId" clId="{A62EE8DC-CE0B-474D-BBB6-BD47A264E763}" dt="2017-10-25T22:45:45.555" v="48397" actId="6549"/>
          <ac:spMkLst>
            <pc:docMk/>
            <pc:sldMk cId="399050558" sldId="373"/>
            <ac:spMk id="13" creationId="{B44D21A5-AE3A-4913-850E-2B47911B8239}"/>
          </ac:spMkLst>
        </pc:spChg>
        <pc:spChg chg="add mod">
          <ac:chgData name="Peta M" userId="b0564fb427e4e245" providerId="LiveId" clId="{A62EE8DC-CE0B-474D-BBB6-BD47A264E763}" dt="2017-10-25T22:45:45.555" v="48397" actId="6549"/>
          <ac:spMkLst>
            <pc:docMk/>
            <pc:sldMk cId="399050558" sldId="373"/>
            <ac:spMk id="14" creationId="{D7FCED3B-E0A8-478C-9C66-06B20A1EB845}"/>
          </ac:spMkLst>
        </pc:spChg>
        <pc:spChg chg="add mod">
          <ac:chgData name="Peta M" userId="b0564fb427e4e245" providerId="LiveId" clId="{A62EE8DC-CE0B-474D-BBB6-BD47A264E763}" dt="2017-10-25T22:45:45.555" v="48397" actId="6549"/>
          <ac:spMkLst>
            <pc:docMk/>
            <pc:sldMk cId="399050558" sldId="373"/>
            <ac:spMk id="15" creationId="{641312D8-4105-4FB5-B7CC-9CC6DD60D520}"/>
          </ac:spMkLst>
        </pc:spChg>
        <pc:spChg chg="add mod">
          <ac:chgData name="Peta M" userId="b0564fb427e4e245" providerId="LiveId" clId="{A62EE8DC-CE0B-474D-BBB6-BD47A264E763}" dt="2017-10-25T22:45:45.555" v="48397" actId="6549"/>
          <ac:spMkLst>
            <pc:docMk/>
            <pc:sldMk cId="399050558" sldId="373"/>
            <ac:spMk id="16" creationId="{5CB8D7CC-2444-4611-8976-D93B938A6344}"/>
          </ac:spMkLst>
        </pc:spChg>
        <pc:spChg chg="add mod">
          <ac:chgData name="Peta M" userId="b0564fb427e4e245" providerId="LiveId" clId="{A62EE8DC-CE0B-474D-BBB6-BD47A264E763}" dt="2017-10-25T22:45:45.555" v="48397" actId="6549"/>
          <ac:spMkLst>
            <pc:docMk/>
            <pc:sldMk cId="399050558" sldId="373"/>
            <ac:spMk id="17" creationId="{6E14737A-E63A-45ED-BBDC-D6DEC397701A}"/>
          </ac:spMkLst>
        </pc:spChg>
        <pc:spChg chg="add mod">
          <ac:chgData name="Peta M" userId="b0564fb427e4e245" providerId="LiveId" clId="{A62EE8DC-CE0B-474D-BBB6-BD47A264E763}" dt="2017-10-25T22:45:45.555" v="48397" actId="6549"/>
          <ac:spMkLst>
            <pc:docMk/>
            <pc:sldMk cId="399050558" sldId="373"/>
            <ac:spMk id="18" creationId="{BFD212D0-DC52-4CD1-B957-17DE45F84AA7}"/>
          </ac:spMkLst>
        </pc:spChg>
        <pc:spChg chg="add del mod">
          <ac:chgData name="Peta M" userId="b0564fb427e4e245" providerId="LiveId" clId="{A62EE8DC-CE0B-474D-BBB6-BD47A264E763}" dt="2017-10-22T19:44:03.432" v="46827" actId="478"/>
          <ac:spMkLst>
            <pc:docMk/>
            <pc:sldMk cId="399050558" sldId="373"/>
            <ac:spMk id="19" creationId="{39C629AB-0411-4A10-8B58-6443B512B637}"/>
          </ac:spMkLst>
        </pc:spChg>
        <pc:graphicFrameChg chg="add mod">
          <ac:chgData name="Peta M" userId="b0564fb427e4e245" providerId="LiveId" clId="{A62EE8DC-CE0B-474D-BBB6-BD47A264E763}" dt="2017-10-25T22:45:45.555" v="48397" actId="6549"/>
          <ac:graphicFrameMkLst>
            <pc:docMk/>
            <pc:sldMk cId="399050558" sldId="373"/>
            <ac:graphicFrameMk id="6" creationId="{271BB0E2-99EC-4C2E-8F7B-7A360C926565}"/>
          </ac:graphicFrameMkLst>
        </pc:graphicFrameChg>
      </pc:sldChg>
      <pc:sldChg chg="addSp delSp modSp add del delAnim modAnim">
        <pc:chgData name="Peta M" userId="b0564fb427e4e245" providerId="LiveId" clId="{A62EE8DC-CE0B-474D-BBB6-BD47A264E763}" dt="2017-10-20T19:54:34.610" v="32033" actId="2696"/>
        <pc:sldMkLst>
          <pc:docMk/>
          <pc:sldMk cId="460643862" sldId="374"/>
        </pc:sldMkLst>
        <pc:spChg chg="del">
          <ac:chgData name="Peta M" userId="b0564fb427e4e245" providerId="LiveId" clId="{A62EE8DC-CE0B-474D-BBB6-BD47A264E763}" dt="2017-10-20T19:37:49.586" v="31911" actId="478"/>
          <ac:spMkLst>
            <pc:docMk/>
            <pc:sldMk cId="460643862" sldId="374"/>
            <ac:spMk id="28" creationId="{67282C0E-5172-4040-B171-4745012D9F73}"/>
          </ac:spMkLst>
        </pc:spChg>
        <pc:spChg chg="del">
          <ac:chgData name="Peta M" userId="b0564fb427e4e245" providerId="LiveId" clId="{A62EE8DC-CE0B-474D-BBB6-BD47A264E763}" dt="2017-10-20T19:37:42.228" v="31908" actId="478"/>
          <ac:spMkLst>
            <pc:docMk/>
            <pc:sldMk cId="460643862" sldId="374"/>
            <ac:spMk id="29" creationId="{72F42AE3-519F-4380-9F69-1F5D91F1AEBC}"/>
          </ac:spMkLst>
        </pc:spChg>
        <pc:picChg chg="add del mod">
          <ac:chgData name="Peta M" userId="b0564fb427e4e245" providerId="LiveId" clId="{A62EE8DC-CE0B-474D-BBB6-BD47A264E763}" dt="2017-10-20T19:54:28.372" v="32031" actId="2696"/>
          <ac:picMkLst>
            <pc:docMk/>
            <pc:sldMk cId="460643862" sldId="374"/>
            <ac:picMk id="4" creationId="{DDC50727-92F1-443D-A8C2-F8EC1E2E1F15}"/>
          </ac:picMkLst>
        </pc:picChg>
        <pc:cxnChg chg="del">
          <ac:chgData name="Peta M" userId="b0564fb427e4e245" providerId="LiveId" clId="{A62EE8DC-CE0B-474D-BBB6-BD47A264E763}" dt="2017-10-20T19:37:46.950" v="31910" actId="478"/>
          <ac:cxnSpMkLst>
            <pc:docMk/>
            <pc:sldMk cId="460643862" sldId="374"/>
            <ac:cxnSpMk id="27" creationId="{137D96D9-9B94-429E-8D3D-A00685D69529}"/>
          </ac:cxnSpMkLst>
        </pc:cxnChg>
        <pc:cxnChg chg="del">
          <ac:chgData name="Peta M" userId="b0564fb427e4e245" providerId="LiveId" clId="{A62EE8DC-CE0B-474D-BBB6-BD47A264E763}" dt="2017-10-20T19:37:44.284" v="31909" actId="478"/>
          <ac:cxnSpMkLst>
            <pc:docMk/>
            <pc:sldMk cId="460643862" sldId="374"/>
            <ac:cxnSpMk id="30" creationId="{847B65BB-8A72-4FE4-AA93-4905B9D403D8}"/>
          </ac:cxnSpMkLst>
        </pc:cxnChg>
      </pc:sldChg>
      <pc:sldChg chg="delSp add del delAnim">
        <pc:chgData name="Peta M" userId="b0564fb427e4e245" providerId="LiveId" clId="{A62EE8DC-CE0B-474D-BBB6-BD47A264E763}" dt="2017-10-20T19:32:11.255" v="31883" actId="2696"/>
        <pc:sldMkLst>
          <pc:docMk/>
          <pc:sldMk cId="2818789110" sldId="374"/>
        </pc:sldMkLst>
        <pc:spChg chg="del">
          <ac:chgData name="Peta M" userId="b0564fb427e4e245" providerId="LiveId" clId="{A62EE8DC-CE0B-474D-BBB6-BD47A264E763}" dt="2017-10-20T19:25:57.228" v="31839" actId="478"/>
          <ac:spMkLst>
            <pc:docMk/>
            <pc:sldMk cId="2818789110" sldId="374"/>
            <ac:spMk id="28" creationId="{67282C0E-5172-4040-B171-4745012D9F73}"/>
          </ac:spMkLst>
        </pc:spChg>
        <pc:spChg chg="del">
          <ac:chgData name="Peta M" userId="b0564fb427e4e245" providerId="LiveId" clId="{A62EE8DC-CE0B-474D-BBB6-BD47A264E763}" dt="2017-10-20T19:25:53.545" v="31838" actId="478"/>
          <ac:spMkLst>
            <pc:docMk/>
            <pc:sldMk cId="2818789110" sldId="374"/>
            <ac:spMk id="29" creationId="{72F42AE3-519F-4380-9F69-1F5D91F1AEBC}"/>
          </ac:spMkLst>
        </pc:spChg>
        <pc:cxnChg chg="del">
          <ac:chgData name="Peta M" userId="b0564fb427e4e245" providerId="LiveId" clId="{A62EE8DC-CE0B-474D-BBB6-BD47A264E763}" dt="2017-10-20T19:26:03.977" v="31841" actId="478"/>
          <ac:cxnSpMkLst>
            <pc:docMk/>
            <pc:sldMk cId="2818789110" sldId="374"/>
            <ac:cxnSpMk id="27" creationId="{137D96D9-9B94-429E-8D3D-A00685D69529}"/>
          </ac:cxnSpMkLst>
        </pc:cxnChg>
        <pc:cxnChg chg="del">
          <ac:chgData name="Peta M" userId="b0564fb427e4e245" providerId="LiveId" clId="{A62EE8DC-CE0B-474D-BBB6-BD47A264E763}" dt="2017-10-20T19:26:00.460" v="31840" actId="478"/>
          <ac:cxnSpMkLst>
            <pc:docMk/>
            <pc:sldMk cId="2818789110" sldId="374"/>
            <ac:cxnSpMk id="30" creationId="{847B65BB-8A72-4FE4-AA93-4905B9D403D8}"/>
          </ac:cxnSpMkLst>
        </pc:cxnChg>
      </pc:sldChg>
      <pc:sldChg chg="addSp delSp modSp add del modAnim">
        <pc:chgData name="Peta M" userId="b0564fb427e4e245" providerId="LiveId" clId="{A62EE8DC-CE0B-474D-BBB6-BD47A264E763}" dt="2017-10-20T20:08:04.507" v="32261" actId="2696"/>
        <pc:sldMkLst>
          <pc:docMk/>
          <pc:sldMk cId="800936596" sldId="375"/>
        </pc:sldMkLst>
        <pc:spChg chg="del mod">
          <ac:chgData name="Peta M" userId="b0564fb427e4e245" providerId="LiveId" clId="{A62EE8DC-CE0B-474D-BBB6-BD47A264E763}" dt="2017-10-20T19:45:00.861" v="31941" actId="478"/>
          <ac:spMkLst>
            <pc:docMk/>
            <pc:sldMk cId="800936596" sldId="375"/>
            <ac:spMk id="8" creationId="{636EA9A7-0353-496F-8C18-13E4F0D631C1}"/>
          </ac:spMkLst>
        </pc:spChg>
        <pc:spChg chg="del mod">
          <ac:chgData name="Peta M" userId="b0564fb427e4e245" providerId="LiveId" clId="{A62EE8DC-CE0B-474D-BBB6-BD47A264E763}" dt="2017-10-20T19:45:00.861" v="31941" actId="478"/>
          <ac:spMkLst>
            <pc:docMk/>
            <pc:sldMk cId="800936596" sldId="375"/>
            <ac:spMk id="19" creationId="{A6941478-8A7D-4C4C-BEDE-3F41AB36FC61}"/>
          </ac:spMkLst>
        </pc:spChg>
        <pc:spChg chg="del mod">
          <ac:chgData name="Peta M" userId="b0564fb427e4e245" providerId="LiveId" clId="{A62EE8DC-CE0B-474D-BBB6-BD47A264E763}" dt="2017-10-20T19:45:00.861" v="31941" actId="478"/>
          <ac:spMkLst>
            <pc:docMk/>
            <pc:sldMk cId="800936596" sldId="375"/>
            <ac:spMk id="20" creationId="{6968FBA0-9BAB-40D9-BAC4-79DB0EB4A47B}"/>
          </ac:spMkLst>
        </pc:spChg>
        <pc:spChg chg="del mod">
          <ac:chgData name="Peta M" userId="b0564fb427e4e245" providerId="LiveId" clId="{A62EE8DC-CE0B-474D-BBB6-BD47A264E763}" dt="2017-10-20T19:45:00.861" v="31941" actId="478"/>
          <ac:spMkLst>
            <pc:docMk/>
            <pc:sldMk cId="800936596" sldId="375"/>
            <ac:spMk id="21" creationId="{F9A34266-6F30-46F6-A89A-83FF9E05ADDC}"/>
          </ac:spMkLst>
        </pc:spChg>
        <pc:spChg chg="del mod">
          <ac:chgData name="Peta M" userId="b0564fb427e4e245" providerId="LiveId" clId="{A62EE8DC-CE0B-474D-BBB6-BD47A264E763}" dt="2017-10-20T19:45:00.861" v="31941" actId="478"/>
          <ac:spMkLst>
            <pc:docMk/>
            <pc:sldMk cId="800936596" sldId="375"/>
            <ac:spMk id="22" creationId="{2A19DBAD-941F-422B-B81A-E1745BB6E9A4}"/>
          </ac:spMkLst>
        </pc:spChg>
        <pc:spChg chg="mod">
          <ac:chgData name="Peta M" userId="b0564fb427e4e245" providerId="LiveId" clId="{A62EE8DC-CE0B-474D-BBB6-BD47A264E763}" dt="2017-10-20T19:44:19.328" v="31940" actId="1076"/>
          <ac:spMkLst>
            <pc:docMk/>
            <pc:sldMk cId="800936596" sldId="375"/>
            <ac:spMk id="23" creationId="{35B4D87E-BEAD-409F-8A50-A8FE5737F77E}"/>
          </ac:spMkLst>
        </pc:spChg>
        <pc:spChg chg="mod">
          <ac:chgData name="Peta M" userId="b0564fb427e4e245" providerId="LiveId" clId="{A62EE8DC-CE0B-474D-BBB6-BD47A264E763}" dt="2017-10-20T19:50:23.900" v="31954" actId="1076"/>
          <ac:spMkLst>
            <pc:docMk/>
            <pc:sldMk cId="800936596" sldId="375"/>
            <ac:spMk id="24" creationId="{12D629D1-47E8-46D6-BAE6-C34544F8BF8F}"/>
          </ac:spMkLst>
        </pc:spChg>
        <pc:spChg chg="del mod">
          <ac:chgData name="Peta M" userId="b0564fb427e4e245" providerId="LiveId" clId="{A62EE8DC-CE0B-474D-BBB6-BD47A264E763}" dt="2017-10-20T19:45:00.861" v="31941" actId="478"/>
          <ac:spMkLst>
            <pc:docMk/>
            <pc:sldMk cId="800936596" sldId="375"/>
            <ac:spMk id="32" creationId="{18B3188D-2796-4294-ABFE-80CC72E55E59}"/>
          </ac:spMkLst>
        </pc:spChg>
        <pc:spChg chg="del mod">
          <ac:chgData name="Peta M" userId="b0564fb427e4e245" providerId="LiveId" clId="{A62EE8DC-CE0B-474D-BBB6-BD47A264E763}" dt="2017-10-20T19:45:00.861" v="31941" actId="478"/>
          <ac:spMkLst>
            <pc:docMk/>
            <pc:sldMk cId="800936596" sldId="375"/>
            <ac:spMk id="33" creationId="{F4855834-972D-4010-862D-F83BA337BC76}"/>
          </ac:spMkLst>
        </pc:spChg>
        <pc:spChg chg="del mod">
          <ac:chgData name="Peta M" userId="b0564fb427e4e245" providerId="LiveId" clId="{A62EE8DC-CE0B-474D-BBB6-BD47A264E763}" dt="2017-10-20T19:45:00.861" v="31941" actId="478"/>
          <ac:spMkLst>
            <pc:docMk/>
            <pc:sldMk cId="800936596" sldId="375"/>
            <ac:spMk id="34" creationId="{88192304-5627-47BD-B69A-5CE761F9FA6D}"/>
          </ac:spMkLst>
        </pc:spChg>
        <pc:spChg chg="del mod">
          <ac:chgData name="Peta M" userId="b0564fb427e4e245" providerId="LiveId" clId="{A62EE8DC-CE0B-474D-BBB6-BD47A264E763}" dt="2017-10-20T19:45:00.861" v="31941" actId="478"/>
          <ac:spMkLst>
            <pc:docMk/>
            <pc:sldMk cId="800936596" sldId="375"/>
            <ac:spMk id="35" creationId="{3BE5AFB4-6EB8-4EF6-B554-1DEF10F654FD}"/>
          </ac:spMkLst>
        </pc:spChg>
        <pc:spChg chg="del mod">
          <ac:chgData name="Peta M" userId="b0564fb427e4e245" providerId="LiveId" clId="{A62EE8DC-CE0B-474D-BBB6-BD47A264E763}" dt="2017-10-20T19:45:00.861" v="31941" actId="478"/>
          <ac:spMkLst>
            <pc:docMk/>
            <pc:sldMk cId="800936596" sldId="375"/>
            <ac:spMk id="36" creationId="{2505D679-61D3-4C28-9329-08AF71CDAE76}"/>
          </ac:spMkLst>
        </pc:spChg>
        <pc:spChg chg="del mod">
          <ac:chgData name="Peta M" userId="b0564fb427e4e245" providerId="LiveId" clId="{A62EE8DC-CE0B-474D-BBB6-BD47A264E763}" dt="2017-10-20T19:45:00.861" v="31941" actId="478"/>
          <ac:spMkLst>
            <pc:docMk/>
            <pc:sldMk cId="800936596" sldId="375"/>
            <ac:spMk id="37" creationId="{E4564B56-EDDB-4096-A1C2-5D5ECC4142A9}"/>
          </ac:spMkLst>
        </pc:spChg>
        <pc:spChg chg="del mod">
          <ac:chgData name="Peta M" userId="b0564fb427e4e245" providerId="LiveId" clId="{A62EE8DC-CE0B-474D-BBB6-BD47A264E763}" dt="2017-10-20T19:45:00.861" v="31941" actId="478"/>
          <ac:spMkLst>
            <pc:docMk/>
            <pc:sldMk cId="800936596" sldId="375"/>
            <ac:spMk id="38" creationId="{34801A09-A685-4283-A7AC-270B2C8B2DCC}"/>
          </ac:spMkLst>
        </pc:spChg>
        <pc:spChg chg="del mod">
          <ac:chgData name="Peta M" userId="b0564fb427e4e245" providerId="LiveId" clId="{A62EE8DC-CE0B-474D-BBB6-BD47A264E763}" dt="2017-10-20T19:45:00.861" v="31941" actId="478"/>
          <ac:spMkLst>
            <pc:docMk/>
            <pc:sldMk cId="800936596" sldId="375"/>
            <ac:spMk id="39" creationId="{9428AD41-7242-48B6-8C21-037460326A18}"/>
          </ac:spMkLst>
        </pc:spChg>
        <pc:spChg chg="del mod">
          <ac:chgData name="Peta M" userId="b0564fb427e4e245" providerId="LiveId" clId="{A62EE8DC-CE0B-474D-BBB6-BD47A264E763}" dt="2017-10-20T19:45:00.861" v="31941" actId="478"/>
          <ac:spMkLst>
            <pc:docMk/>
            <pc:sldMk cId="800936596" sldId="375"/>
            <ac:spMk id="40" creationId="{2E5CE465-6F02-43CF-8871-3EF20DF6FA97}"/>
          </ac:spMkLst>
        </pc:spChg>
        <pc:picChg chg="add del mod">
          <ac:chgData name="Peta M" userId="b0564fb427e4e245" providerId="LiveId" clId="{A62EE8DC-CE0B-474D-BBB6-BD47A264E763}" dt="2017-10-20T19:47:18.163" v="31947" actId="2696"/>
          <ac:picMkLst>
            <pc:docMk/>
            <pc:sldMk cId="800936596" sldId="375"/>
            <ac:picMk id="5" creationId="{97562D62-7DEE-4B1A-B983-061780886137}"/>
          </ac:picMkLst>
        </pc:picChg>
        <pc:picChg chg="add del mod">
          <ac:chgData name="Peta M" userId="b0564fb427e4e245" providerId="LiveId" clId="{A62EE8DC-CE0B-474D-BBB6-BD47A264E763}" dt="2017-10-20T19:54:48.872" v="32036" actId="2696"/>
          <ac:picMkLst>
            <pc:docMk/>
            <pc:sldMk cId="800936596" sldId="375"/>
            <ac:picMk id="26" creationId="{D19558C0-B493-456E-BC22-F86AD85431B3}"/>
          </ac:picMkLst>
        </pc:picChg>
        <pc:cxnChg chg="del mod">
          <ac:chgData name="Peta M" userId="b0564fb427e4e245" providerId="LiveId" clId="{A62EE8DC-CE0B-474D-BBB6-BD47A264E763}" dt="2017-10-20T19:45:00.861" v="31941" actId="478"/>
          <ac:cxnSpMkLst>
            <pc:docMk/>
            <pc:sldMk cId="800936596" sldId="375"/>
            <ac:cxnSpMk id="12" creationId="{381B63A1-4259-482F-BAB1-A7F07A191A23}"/>
          </ac:cxnSpMkLst>
        </pc:cxnChg>
        <pc:cxnChg chg="del mod">
          <ac:chgData name="Peta M" userId="b0564fb427e4e245" providerId="LiveId" clId="{A62EE8DC-CE0B-474D-BBB6-BD47A264E763}" dt="2017-10-20T19:45:00.861" v="31941" actId="478"/>
          <ac:cxnSpMkLst>
            <pc:docMk/>
            <pc:sldMk cId="800936596" sldId="375"/>
            <ac:cxnSpMk id="13" creationId="{BB8E9E34-83F6-4006-8CFE-834DB62D5FD3}"/>
          </ac:cxnSpMkLst>
        </pc:cxnChg>
        <pc:cxnChg chg="del mod">
          <ac:chgData name="Peta M" userId="b0564fb427e4e245" providerId="LiveId" clId="{A62EE8DC-CE0B-474D-BBB6-BD47A264E763}" dt="2017-10-20T19:45:00.861" v="31941" actId="478"/>
          <ac:cxnSpMkLst>
            <pc:docMk/>
            <pc:sldMk cId="800936596" sldId="375"/>
            <ac:cxnSpMk id="16" creationId="{40D890DE-7028-4F6B-92BE-70CCC971F167}"/>
          </ac:cxnSpMkLst>
        </pc:cxnChg>
        <pc:cxnChg chg="del mod">
          <ac:chgData name="Peta M" userId="b0564fb427e4e245" providerId="LiveId" clId="{A62EE8DC-CE0B-474D-BBB6-BD47A264E763}" dt="2017-10-20T19:45:00.861" v="31941" actId="478"/>
          <ac:cxnSpMkLst>
            <pc:docMk/>
            <pc:sldMk cId="800936596" sldId="375"/>
            <ac:cxnSpMk id="17" creationId="{2B8BA7AB-AAA2-4FE3-9DDC-A483A0D7DDD6}"/>
          </ac:cxnSpMkLst>
        </pc:cxnChg>
      </pc:sldChg>
      <pc:sldChg chg="addSp delSp add del addAnim delAnim modAnim">
        <pc:chgData name="Peta M" userId="b0564fb427e4e245" providerId="LiveId" clId="{A62EE8DC-CE0B-474D-BBB6-BD47A264E763}" dt="2017-10-20T19:37:31.889" v="31906" actId="2696"/>
        <pc:sldMkLst>
          <pc:docMk/>
          <pc:sldMk cId="1794196859" sldId="375"/>
        </pc:sldMkLst>
        <pc:spChg chg="add del">
          <ac:chgData name="Peta M" userId="b0564fb427e4e245" providerId="LiveId" clId="{A62EE8DC-CE0B-474D-BBB6-BD47A264E763}" dt="2017-10-20T19:35:17.946" v="31897" actId="478"/>
          <ac:spMkLst>
            <pc:docMk/>
            <pc:sldMk cId="1794196859" sldId="375"/>
            <ac:spMk id="28" creationId="{67282C0E-5172-4040-B171-4745012D9F73}"/>
          </ac:spMkLst>
        </pc:spChg>
        <pc:spChg chg="del">
          <ac:chgData name="Peta M" userId="b0564fb427e4e245" providerId="LiveId" clId="{A62EE8DC-CE0B-474D-BBB6-BD47A264E763}" dt="2017-10-20T19:34:22.361" v="31892" actId="478"/>
          <ac:spMkLst>
            <pc:docMk/>
            <pc:sldMk cId="1794196859" sldId="375"/>
            <ac:spMk id="29" creationId="{72F42AE3-519F-4380-9F69-1F5D91F1AEBC}"/>
          </ac:spMkLst>
        </pc:spChg>
        <pc:cxnChg chg="del">
          <ac:chgData name="Peta M" userId="b0564fb427e4e245" providerId="LiveId" clId="{A62EE8DC-CE0B-474D-BBB6-BD47A264E763}" dt="2017-10-20T19:35:25.389" v="31899" actId="478"/>
          <ac:cxnSpMkLst>
            <pc:docMk/>
            <pc:sldMk cId="1794196859" sldId="375"/>
            <ac:cxnSpMk id="27" creationId="{137D96D9-9B94-429E-8D3D-A00685D69529}"/>
          </ac:cxnSpMkLst>
        </pc:cxnChg>
        <pc:cxnChg chg="del">
          <ac:chgData name="Peta M" userId="b0564fb427e4e245" providerId="LiveId" clId="{A62EE8DC-CE0B-474D-BBB6-BD47A264E763}" dt="2017-10-20T19:35:21.446" v="31898" actId="478"/>
          <ac:cxnSpMkLst>
            <pc:docMk/>
            <pc:sldMk cId="1794196859" sldId="375"/>
            <ac:cxnSpMk id="30" creationId="{847B65BB-8A72-4FE4-AA93-4905B9D403D8}"/>
          </ac:cxnSpMkLst>
        </pc:cxnChg>
      </pc:sldChg>
      <pc:sldChg chg="add del">
        <pc:chgData name="Peta M" userId="b0564fb427e4e245" providerId="LiveId" clId="{A62EE8DC-CE0B-474D-BBB6-BD47A264E763}" dt="2017-10-20T19:54:37.096" v="32034" actId="2696"/>
        <pc:sldMkLst>
          <pc:docMk/>
          <pc:sldMk cId="4289643383" sldId="376"/>
        </pc:sldMkLst>
      </pc:sldChg>
      <pc:sldChg chg="addSp delSp modSp add del modTransition modAnim modNotesTx">
        <pc:chgData name="Peta M" userId="b0564fb427e4e245" providerId="LiveId" clId="{A62EE8DC-CE0B-474D-BBB6-BD47A264E763}" dt="2017-10-25T17:43:39.053" v="47633" actId="2696"/>
        <pc:sldMkLst>
          <pc:docMk/>
          <pc:sldMk cId="201365130" sldId="377"/>
        </pc:sldMkLst>
        <pc:spChg chg="mod">
          <ac:chgData name="Peta M" userId="b0564fb427e4e245" providerId="LiveId" clId="{A62EE8DC-CE0B-474D-BBB6-BD47A264E763}" dt="2017-10-22T14:22:43.886" v="45774" actId="20577"/>
          <ac:spMkLst>
            <pc:docMk/>
            <pc:sldMk cId="201365130" sldId="377"/>
            <ac:spMk id="8" creationId="{636EA9A7-0353-496F-8C18-13E4F0D631C1}"/>
          </ac:spMkLst>
        </pc:spChg>
        <pc:spChg chg="mod">
          <ac:chgData name="Peta M" userId="b0564fb427e4e245" providerId="LiveId" clId="{A62EE8DC-CE0B-474D-BBB6-BD47A264E763}" dt="2017-10-22T14:22:43.886" v="45774" actId="20577"/>
          <ac:spMkLst>
            <pc:docMk/>
            <pc:sldMk cId="201365130" sldId="377"/>
            <ac:spMk id="19" creationId="{A6941478-8A7D-4C4C-BEDE-3F41AB36FC61}"/>
          </ac:spMkLst>
        </pc:spChg>
        <pc:spChg chg="mod">
          <ac:chgData name="Peta M" userId="b0564fb427e4e245" providerId="LiveId" clId="{A62EE8DC-CE0B-474D-BBB6-BD47A264E763}" dt="2017-10-22T14:22:43.886" v="45774" actId="20577"/>
          <ac:spMkLst>
            <pc:docMk/>
            <pc:sldMk cId="201365130" sldId="377"/>
            <ac:spMk id="20" creationId="{6968FBA0-9BAB-40D9-BAC4-79DB0EB4A47B}"/>
          </ac:spMkLst>
        </pc:spChg>
        <pc:spChg chg="mod">
          <ac:chgData name="Peta M" userId="b0564fb427e4e245" providerId="LiveId" clId="{A62EE8DC-CE0B-474D-BBB6-BD47A264E763}" dt="2017-10-22T14:22:43.886" v="45774" actId="20577"/>
          <ac:spMkLst>
            <pc:docMk/>
            <pc:sldMk cId="201365130" sldId="377"/>
            <ac:spMk id="21" creationId="{F9A34266-6F30-46F6-A89A-83FF9E05ADDC}"/>
          </ac:spMkLst>
        </pc:spChg>
        <pc:spChg chg="mod">
          <ac:chgData name="Peta M" userId="b0564fb427e4e245" providerId="LiveId" clId="{A62EE8DC-CE0B-474D-BBB6-BD47A264E763}" dt="2017-10-22T14:22:43.886" v="45774" actId="20577"/>
          <ac:spMkLst>
            <pc:docMk/>
            <pc:sldMk cId="201365130" sldId="377"/>
            <ac:spMk id="22" creationId="{2A19DBAD-941F-422B-B81A-E1745BB6E9A4}"/>
          </ac:spMkLst>
        </pc:spChg>
        <pc:spChg chg="mod">
          <ac:chgData name="Peta M" userId="b0564fb427e4e245" providerId="LiveId" clId="{A62EE8DC-CE0B-474D-BBB6-BD47A264E763}" dt="2017-10-22T14:22:43.886" v="45774" actId="20577"/>
          <ac:spMkLst>
            <pc:docMk/>
            <pc:sldMk cId="201365130" sldId="377"/>
            <ac:spMk id="23" creationId="{35B4D87E-BEAD-409F-8A50-A8FE5737F77E}"/>
          </ac:spMkLst>
        </pc:spChg>
        <pc:spChg chg="mod">
          <ac:chgData name="Peta M" userId="b0564fb427e4e245" providerId="LiveId" clId="{A62EE8DC-CE0B-474D-BBB6-BD47A264E763}" dt="2017-10-22T14:22:43.886" v="45774" actId="20577"/>
          <ac:spMkLst>
            <pc:docMk/>
            <pc:sldMk cId="201365130" sldId="377"/>
            <ac:spMk id="24" creationId="{12D629D1-47E8-46D6-BAE6-C34544F8BF8F}"/>
          </ac:spMkLst>
        </pc:spChg>
        <pc:spChg chg="del">
          <ac:chgData name="Peta M" userId="b0564fb427e4e245" providerId="LiveId" clId="{A62EE8DC-CE0B-474D-BBB6-BD47A264E763}" dt="2017-10-20T19:53:11.421" v="31961" actId="478"/>
          <ac:spMkLst>
            <pc:docMk/>
            <pc:sldMk cId="201365130" sldId="377"/>
            <ac:spMk id="28" creationId="{67282C0E-5172-4040-B171-4745012D9F73}"/>
          </ac:spMkLst>
        </pc:spChg>
        <pc:spChg chg="del">
          <ac:chgData name="Peta M" userId="b0564fb427e4e245" providerId="LiveId" clId="{A62EE8DC-CE0B-474D-BBB6-BD47A264E763}" dt="2017-10-20T19:53:06.584" v="31959" actId="478"/>
          <ac:spMkLst>
            <pc:docMk/>
            <pc:sldMk cId="201365130" sldId="377"/>
            <ac:spMk id="29" creationId="{72F42AE3-519F-4380-9F69-1F5D91F1AEBC}"/>
          </ac:spMkLst>
        </pc:spChg>
        <pc:spChg chg="mod">
          <ac:chgData name="Peta M" userId="b0564fb427e4e245" providerId="LiveId" clId="{A62EE8DC-CE0B-474D-BBB6-BD47A264E763}" dt="2017-10-22T14:22:43.886" v="45774" actId="20577"/>
          <ac:spMkLst>
            <pc:docMk/>
            <pc:sldMk cId="201365130" sldId="377"/>
            <ac:spMk id="32" creationId="{18B3188D-2796-4294-ABFE-80CC72E55E59}"/>
          </ac:spMkLst>
        </pc:spChg>
        <pc:spChg chg="mod">
          <ac:chgData name="Peta M" userId="b0564fb427e4e245" providerId="LiveId" clId="{A62EE8DC-CE0B-474D-BBB6-BD47A264E763}" dt="2017-10-22T14:22:43.886" v="45774" actId="20577"/>
          <ac:spMkLst>
            <pc:docMk/>
            <pc:sldMk cId="201365130" sldId="377"/>
            <ac:spMk id="33" creationId="{F4855834-972D-4010-862D-F83BA337BC76}"/>
          </ac:spMkLst>
        </pc:spChg>
        <pc:spChg chg="mod">
          <ac:chgData name="Peta M" userId="b0564fb427e4e245" providerId="LiveId" clId="{A62EE8DC-CE0B-474D-BBB6-BD47A264E763}" dt="2017-10-22T14:22:43.886" v="45774" actId="20577"/>
          <ac:spMkLst>
            <pc:docMk/>
            <pc:sldMk cId="201365130" sldId="377"/>
            <ac:spMk id="34" creationId="{88192304-5627-47BD-B69A-5CE761F9FA6D}"/>
          </ac:spMkLst>
        </pc:spChg>
        <pc:spChg chg="mod">
          <ac:chgData name="Peta M" userId="b0564fb427e4e245" providerId="LiveId" clId="{A62EE8DC-CE0B-474D-BBB6-BD47A264E763}" dt="2017-10-22T14:22:43.886" v="45774" actId="20577"/>
          <ac:spMkLst>
            <pc:docMk/>
            <pc:sldMk cId="201365130" sldId="377"/>
            <ac:spMk id="35" creationId="{3BE5AFB4-6EB8-4EF6-B554-1DEF10F654FD}"/>
          </ac:spMkLst>
        </pc:spChg>
        <pc:spChg chg="mod">
          <ac:chgData name="Peta M" userId="b0564fb427e4e245" providerId="LiveId" clId="{A62EE8DC-CE0B-474D-BBB6-BD47A264E763}" dt="2017-10-22T14:22:43.886" v="45774" actId="20577"/>
          <ac:spMkLst>
            <pc:docMk/>
            <pc:sldMk cId="201365130" sldId="377"/>
            <ac:spMk id="36" creationId="{2505D679-61D3-4C28-9329-08AF71CDAE76}"/>
          </ac:spMkLst>
        </pc:spChg>
        <pc:spChg chg="mod">
          <ac:chgData name="Peta M" userId="b0564fb427e4e245" providerId="LiveId" clId="{A62EE8DC-CE0B-474D-BBB6-BD47A264E763}" dt="2017-10-22T14:22:43.886" v="45774" actId="20577"/>
          <ac:spMkLst>
            <pc:docMk/>
            <pc:sldMk cId="201365130" sldId="377"/>
            <ac:spMk id="37" creationId="{E4564B56-EDDB-4096-A1C2-5D5ECC4142A9}"/>
          </ac:spMkLst>
        </pc:spChg>
        <pc:spChg chg="mod">
          <ac:chgData name="Peta M" userId="b0564fb427e4e245" providerId="LiveId" clId="{A62EE8DC-CE0B-474D-BBB6-BD47A264E763}" dt="2017-10-22T14:22:43.886" v="45774" actId="20577"/>
          <ac:spMkLst>
            <pc:docMk/>
            <pc:sldMk cId="201365130" sldId="377"/>
            <ac:spMk id="38" creationId="{34801A09-A685-4283-A7AC-270B2C8B2DCC}"/>
          </ac:spMkLst>
        </pc:spChg>
        <pc:spChg chg="mod">
          <ac:chgData name="Peta M" userId="b0564fb427e4e245" providerId="LiveId" clId="{A62EE8DC-CE0B-474D-BBB6-BD47A264E763}" dt="2017-10-22T14:22:43.886" v="45774" actId="20577"/>
          <ac:spMkLst>
            <pc:docMk/>
            <pc:sldMk cId="201365130" sldId="377"/>
            <ac:spMk id="39" creationId="{9428AD41-7242-48B6-8C21-037460326A18}"/>
          </ac:spMkLst>
        </pc:spChg>
        <pc:spChg chg="mod">
          <ac:chgData name="Peta M" userId="b0564fb427e4e245" providerId="LiveId" clId="{A62EE8DC-CE0B-474D-BBB6-BD47A264E763}" dt="2017-10-22T14:22:43.886" v="45774" actId="20577"/>
          <ac:spMkLst>
            <pc:docMk/>
            <pc:sldMk cId="201365130" sldId="377"/>
            <ac:spMk id="40" creationId="{2E5CE465-6F02-43CF-8871-3EF20DF6FA97}"/>
          </ac:spMkLst>
        </pc:spChg>
        <pc:picChg chg="add mod">
          <ac:chgData name="Peta M" userId="b0564fb427e4e245" providerId="LiveId" clId="{A62EE8DC-CE0B-474D-BBB6-BD47A264E763}" dt="2017-10-22T14:22:43.886" v="45774" actId="20577"/>
          <ac:picMkLst>
            <pc:docMk/>
            <pc:sldMk cId="201365130" sldId="377"/>
            <ac:picMk id="31" creationId="{B63F9925-E057-40A1-8564-674B681BDBEB}"/>
          </ac:picMkLst>
        </pc:picChg>
        <pc:cxnChg chg="mod">
          <ac:chgData name="Peta M" userId="b0564fb427e4e245" providerId="LiveId" clId="{A62EE8DC-CE0B-474D-BBB6-BD47A264E763}" dt="2017-10-22T14:22:43.886" v="45774" actId="20577"/>
          <ac:cxnSpMkLst>
            <pc:docMk/>
            <pc:sldMk cId="201365130" sldId="377"/>
            <ac:cxnSpMk id="12" creationId="{381B63A1-4259-482F-BAB1-A7F07A191A23}"/>
          </ac:cxnSpMkLst>
        </pc:cxnChg>
        <pc:cxnChg chg="mod">
          <ac:chgData name="Peta M" userId="b0564fb427e4e245" providerId="LiveId" clId="{A62EE8DC-CE0B-474D-BBB6-BD47A264E763}" dt="2017-10-22T14:22:43.886" v="45774" actId="20577"/>
          <ac:cxnSpMkLst>
            <pc:docMk/>
            <pc:sldMk cId="201365130" sldId="377"/>
            <ac:cxnSpMk id="13" creationId="{BB8E9E34-83F6-4006-8CFE-834DB62D5FD3}"/>
          </ac:cxnSpMkLst>
        </pc:cxnChg>
        <pc:cxnChg chg="mod">
          <ac:chgData name="Peta M" userId="b0564fb427e4e245" providerId="LiveId" clId="{A62EE8DC-CE0B-474D-BBB6-BD47A264E763}" dt="2017-10-22T14:22:43.886" v="45774" actId="20577"/>
          <ac:cxnSpMkLst>
            <pc:docMk/>
            <pc:sldMk cId="201365130" sldId="377"/>
            <ac:cxnSpMk id="16" creationId="{40D890DE-7028-4F6B-92BE-70CCC971F167}"/>
          </ac:cxnSpMkLst>
        </pc:cxnChg>
        <pc:cxnChg chg="mod">
          <ac:chgData name="Peta M" userId="b0564fb427e4e245" providerId="LiveId" clId="{A62EE8DC-CE0B-474D-BBB6-BD47A264E763}" dt="2017-10-22T14:22:43.886" v="45774" actId="20577"/>
          <ac:cxnSpMkLst>
            <pc:docMk/>
            <pc:sldMk cId="201365130" sldId="377"/>
            <ac:cxnSpMk id="17" creationId="{2B8BA7AB-AAA2-4FE3-9DDC-A483A0D7DDD6}"/>
          </ac:cxnSpMkLst>
        </pc:cxnChg>
        <pc:cxnChg chg="del">
          <ac:chgData name="Peta M" userId="b0564fb427e4e245" providerId="LiveId" clId="{A62EE8DC-CE0B-474D-BBB6-BD47A264E763}" dt="2017-10-20T19:53:13.388" v="31962" actId="478"/>
          <ac:cxnSpMkLst>
            <pc:docMk/>
            <pc:sldMk cId="201365130" sldId="377"/>
            <ac:cxnSpMk id="27" creationId="{137D96D9-9B94-429E-8D3D-A00685D69529}"/>
          </ac:cxnSpMkLst>
        </pc:cxnChg>
        <pc:cxnChg chg="del">
          <ac:chgData name="Peta M" userId="b0564fb427e4e245" providerId="LiveId" clId="{A62EE8DC-CE0B-474D-BBB6-BD47A264E763}" dt="2017-10-20T19:53:08.440" v="31960" actId="478"/>
          <ac:cxnSpMkLst>
            <pc:docMk/>
            <pc:sldMk cId="201365130" sldId="377"/>
            <ac:cxnSpMk id="30" creationId="{847B65BB-8A72-4FE4-AA93-4905B9D403D8}"/>
          </ac:cxnSpMkLst>
        </pc:cxnChg>
      </pc:sldChg>
      <pc:sldChg chg="delSp modSp add del modTransition delAnim modAnim">
        <pc:chgData name="Peta M" userId="b0564fb427e4e245" providerId="LiveId" clId="{A62EE8DC-CE0B-474D-BBB6-BD47A264E763}" dt="2017-10-25T19:16:30.553" v="47790" actId="2696"/>
        <pc:sldMkLst>
          <pc:docMk/>
          <pc:sldMk cId="164959838" sldId="378"/>
        </pc:sldMkLst>
        <pc:spChg chg="mod">
          <ac:chgData name="Peta M" userId="b0564fb427e4e245" providerId="LiveId" clId="{A62EE8DC-CE0B-474D-BBB6-BD47A264E763}" dt="2017-10-22T14:22:43.886" v="45774" actId="20577"/>
          <ac:spMkLst>
            <pc:docMk/>
            <pc:sldMk cId="164959838" sldId="378"/>
            <ac:spMk id="8" creationId="{636EA9A7-0353-496F-8C18-13E4F0D631C1}"/>
          </ac:spMkLst>
        </pc:spChg>
        <pc:spChg chg="mod">
          <ac:chgData name="Peta M" userId="b0564fb427e4e245" providerId="LiveId" clId="{A62EE8DC-CE0B-474D-BBB6-BD47A264E763}" dt="2017-10-22T14:22:43.886" v="45774" actId="20577"/>
          <ac:spMkLst>
            <pc:docMk/>
            <pc:sldMk cId="164959838" sldId="378"/>
            <ac:spMk id="19" creationId="{A6941478-8A7D-4C4C-BEDE-3F41AB36FC61}"/>
          </ac:spMkLst>
        </pc:spChg>
        <pc:spChg chg="mod">
          <ac:chgData name="Peta M" userId="b0564fb427e4e245" providerId="LiveId" clId="{A62EE8DC-CE0B-474D-BBB6-BD47A264E763}" dt="2017-10-22T14:22:43.886" v="45774" actId="20577"/>
          <ac:spMkLst>
            <pc:docMk/>
            <pc:sldMk cId="164959838" sldId="378"/>
            <ac:spMk id="20" creationId="{6968FBA0-9BAB-40D9-BAC4-79DB0EB4A47B}"/>
          </ac:spMkLst>
        </pc:spChg>
        <pc:spChg chg="mod">
          <ac:chgData name="Peta M" userId="b0564fb427e4e245" providerId="LiveId" clId="{A62EE8DC-CE0B-474D-BBB6-BD47A264E763}" dt="2017-10-22T14:22:43.886" v="45774" actId="20577"/>
          <ac:spMkLst>
            <pc:docMk/>
            <pc:sldMk cId="164959838" sldId="378"/>
            <ac:spMk id="21" creationId="{F9A34266-6F30-46F6-A89A-83FF9E05ADDC}"/>
          </ac:spMkLst>
        </pc:spChg>
        <pc:spChg chg="mod">
          <ac:chgData name="Peta M" userId="b0564fb427e4e245" providerId="LiveId" clId="{A62EE8DC-CE0B-474D-BBB6-BD47A264E763}" dt="2017-10-22T14:22:43.886" v="45774" actId="20577"/>
          <ac:spMkLst>
            <pc:docMk/>
            <pc:sldMk cId="164959838" sldId="378"/>
            <ac:spMk id="22" creationId="{2A19DBAD-941F-422B-B81A-E1745BB6E9A4}"/>
          </ac:spMkLst>
        </pc:spChg>
        <pc:spChg chg="mod">
          <ac:chgData name="Peta M" userId="b0564fb427e4e245" providerId="LiveId" clId="{A62EE8DC-CE0B-474D-BBB6-BD47A264E763}" dt="2017-10-22T14:22:43.886" v="45774" actId="20577"/>
          <ac:spMkLst>
            <pc:docMk/>
            <pc:sldMk cId="164959838" sldId="378"/>
            <ac:spMk id="23" creationId="{35B4D87E-BEAD-409F-8A50-A8FE5737F77E}"/>
          </ac:spMkLst>
        </pc:spChg>
        <pc:spChg chg="mod">
          <ac:chgData name="Peta M" userId="b0564fb427e4e245" providerId="LiveId" clId="{A62EE8DC-CE0B-474D-BBB6-BD47A264E763}" dt="2017-10-22T14:22:43.886" v="45774" actId="20577"/>
          <ac:spMkLst>
            <pc:docMk/>
            <pc:sldMk cId="164959838" sldId="378"/>
            <ac:spMk id="24" creationId="{12D629D1-47E8-46D6-BAE6-C34544F8BF8F}"/>
          </ac:spMkLst>
        </pc:spChg>
        <pc:spChg chg="del">
          <ac:chgData name="Peta M" userId="b0564fb427e4e245" providerId="LiveId" clId="{A62EE8DC-CE0B-474D-BBB6-BD47A264E763}" dt="2017-10-20T19:54:09.329" v="32028" actId="478"/>
          <ac:spMkLst>
            <pc:docMk/>
            <pc:sldMk cId="164959838" sldId="378"/>
            <ac:spMk id="28" creationId="{67282C0E-5172-4040-B171-4745012D9F73}"/>
          </ac:spMkLst>
        </pc:spChg>
        <pc:spChg chg="del">
          <ac:chgData name="Peta M" userId="b0564fb427e4e245" providerId="LiveId" clId="{A62EE8DC-CE0B-474D-BBB6-BD47A264E763}" dt="2017-10-20T19:54:01.819" v="32025" actId="478"/>
          <ac:spMkLst>
            <pc:docMk/>
            <pc:sldMk cId="164959838" sldId="378"/>
            <ac:spMk id="29" creationId="{72F42AE3-519F-4380-9F69-1F5D91F1AEBC}"/>
          </ac:spMkLst>
        </pc:spChg>
        <pc:spChg chg="mod">
          <ac:chgData name="Peta M" userId="b0564fb427e4e245" providerId="LiveId" clId="{A62EE8DC-CE0B-474D-BBB6-BD47A264E763}" dt="2017-10-22T14:22:43.886" v="45774" actId="20577"/>
          <ac:spMkLst>
            <pc:docMk/>
            <pc:sldMk cId="164959838" sldId="378"/>
            <ac:spMk id="32" creationId="{18B3188D-2796-4294-ABFE-80CC72E55E59}"/>
          </ac:spMkLst>
        </pc:spChg>
        <pc:spChg chg="mod">
          <ac:chgData name="Peta M" userId="b0564fb427e4e245" providerId="LiveId" clId="{A62EE8DC-CE0B-474D-BBB6-BD47A264E763}" dt="2017-10-22T14:22:43.886" v="45774" actId="20577"/>
          <ac:spMkLst>
            <pc:docMk/>
            <pc:sldMk cId="164959838" sldId="378"/>
            <ac:spMk id="33" creationId="{F4855834-972D-4010-862D-F83BA337BC76}"/>
          </ac:spMkLst>
        </pc:spChg>
        <pc:spChg chg="mod">
          <ac:chgData name="Peta M" userId="b0564fb427e4e245" providerId="LiveId" clId="{A62EE8DC-CE0B-474D-BBB6-BD47A264E763}" dt="2017-10-22T14:22:43.886" v="45774" actId="20577"/>
          <ac:spMkLst>
            <pc:docMk/>
            <pc:sldMk cId="164959838" sldId="378"/>
            <ac:spMk id="34" creationId="{88192304-5627-47BD-B69A-5CE761F9FA6D}"/>
          </ac:spMkLst>
        </pc:spChg>
        <pc:spChg chg="mod">
          <ac:chgData name="Peta M" userId="b0564fb427e4e245" providerId="LiveId" clId="{A62EE8DC-CE0B-474D-BBB6-BD47A264E763}" dt="2017-10-22T14:22:43.886" v="45774" actId="20577"/>
          <ac:spMkLst>
            <pc:docMk/>
            <pc:sldMk cId="164959838" sldId="378"/>
            <ac:spMk id="35" creationId="{3BE5AFB4-6EB8-4EF6-B554-1DEF10F654FD}"/>
          </ac:spMkLst>
        </pc:spChg>
        <pc:spChg chg="mod">
          <ac:chgData name="Peta M" userId="b0564fb427e4e245" providerId="LiveId" clId="{A62EE8DC-CE0B-474D-BBB6-BD47A264E763}" dt="2017-10-22T14:22:43.886" v="45774" actId="20577"/>
          <ac:spMkLst>
            <pc:docMk/>
            <pc:sldMk cId="164959838" sldId="378"/>
            <ac:spMk id="36" creationId="{2505D679-61D3-4C28-9329-08AF71CDAE76}"/>
          </ac:spMkLst>
        </pc:spChg>
        <pc:spChg chg="mod">
          <ac:chgData name="Peta M" userId="b0564fb427e4e245" providerId="LiveId" clId="{A62EE8DC-CE0B-474D-BBB6-BD47A264E763}" dt="2017-10-22T14:22:43.886" v="45774" actId="20577"/>
          <ac:spMkLst>
            <pc:docMk/>
            <pc:sldMk cId="164959838" sldId="378"/>
            <ac:spMk id="37" creationId="{E4564B56-EDDB-4096-A1C2-5D5ECC4142A9}"/>
          </ac:spMkLst>
        </pc:spChg>
        <pc:spChg chg="mod">
          <ac:chgData name="Peta M" userId="b0564fb427e4e245" providerId="LiveId" clId="{A62EE8DC-CE0B-474D-BBB6-BD47A264E763}" dt="2017-10-22T14:22:43.886" v="45774" actId="20577"/>
          <ac:spMkLst>
            <pc:docMk/>
            <pc:sldMk cId="164959838" sldId="378"/>
            <ac:spMk id="38" creationId="{34801A09-A685-4283-A7AC-270B2C8B2DCC}"/>
          </ac:spMkLst>
        </pc:spChg>
        <pc:spChg chg="mod">
          <ac:chgData name="Peta M" userId="b0564fb427e4e245" providerId="LiveId" clId="{A62EE8DC-CE0B-474D-BBB6-BD47A264E763}" dt="2017-10-22T14:22:43.886" v="45774" actId="20577"/>
          <ac:spMkLst>
            <pc:docMk/>
            <pc:sldMk cId="164959838" sldId="378"/>
            <ac:spMk id="39" creationId="{9428AD41-7242-48B6-8C21-037460326A18}"/>
          </ac:spMkLst>
        </pc:spChg>
        <pc:spChg chg="mod">
          <ac:chgData name="Peta M" userId="b0564fb427e4e245" providerId="LiveId" clId="{A62EE8DC-CE0B-474D-BBB6-BD47A264E763}" dt="2017-10-22T14:22:43.886" v="45774" actId="20577"/>
          <ac:spMkLst>
            <pc:docMk/>
            <pc:sldMk cId="164959838" sldId="378"/>
            <ac:spMk id="40" creationId="{2E5CE465-6F02-43CF-8871-3EF20DF6FA97}"/>
          </ac:spMkLst>
        </pc:spChg>
        <pc:cxnChg chg="mod">
          <ac:chgData name="Peta M" userId="b0564fb427e4e245" providerId="LiveId" clId="{A62EE8DC-CE0B-474D-BBB6-BD47A264E763}" dt="2017-10-22T14:22:43.886" v="45774" actId="20577"/>
          <ac:cxnSpMkLst>
            <pc:docMk/>
            <pc:sldMk cId="164959838" sldId="378"/>
            <ac:cxnSpMk id="12" creationId="{381B63A1-4259-482F-BAB1-A7F07A191A23}"/>
          </ac:cxnSpMkLst>
        </pc:cxnChg>
        <pc:cxnChg chg="mod">
          <ac:chgData name="Peta M" userId="b0564fb427e4e245" providerId="LiveId" clId="{A62EE8DC-CE0B-474D-BBB6-BD47A264E763}" dt="2017-10-22T14:22:43.886" v="45774" actId="20577"/>
          <ac:cxnSpMkLst>
            <pc:docMk/>
            <pc:sldMk cId="164959838" sldId="378"/>
            <ac:cxnSpMk id="13" creationId="{BB8E9E34-83F6-4006-8CFE-834DB62D5FD3}"/>
          </ac:cxnSpMkLst>
        </pc:cxnChg>
        <pc:cxnChg chg="mod">
          <ac:chgData name="Peta M" userId="b0564fb427e4e245" providerId="LiveId" clId="{A62EE8DC-CE0B-474D-BBB6-BD47A264E763}" dt="2017-10-22T14:22:43.886" v="45774" actId="20577"/>
          <ac:cxnSpMkLst>
            <pc:docMk/>
            <pc:sldMk cId="164959838" sldId="378"/>
            <ac:cxnSpMk id="16" creationId="{40D890DE-7028-4F6B-92BE-70CCC971F167}"/>
          </ac:cxnSpMkLst>
        </pc:cxnChg>
        <pc:cxnChg chg="mod">
          <ac:chgData name="Peta M" userId="b0564fb427e4e245" providerId="LiveId" clId="{A62EE8DC-CE0B-474D-BBB6-BD47A264E763}" dt="2017-10-22T14:22:43.886" v="45774" actId="20577"/>
          <ac:cxnSpMkLst>
            <pc:docMk/>
            <pc:sldMk cId="164959838" sldId="378"/>
            <ac:cxnSpMk id="17" creationId="{2B8BA7AB-AAA2-4FE3-9DDC-A483A0D7DDD6}"/>
          </ac:cxnSpMkLst>
        </pc:cxnChg>
        <pc:cxnChg chg="del">
          <ac:chgData name="Peta M" userId="b0564fb427e4e245" providerId="LiveId" clId="{A62EE8DC-CE0B-474D-BBB6-BD47A264E763}" dt="2017-10-20T19:54:06.508" v="32027" actId="478"/>
          <ac:cxnSpMkLst>
            <pc:docMk/>
            <pc:sldMk cId="164959838" sldId="378"/>
            <ac:cxnSpMk id="27" creationId="{137D96D9-9B94-429E-8D3D-A00685D69529}"/>
          </ac:cxnSpMkLst>
        </pc:cxnChg>
        <pc:cxnChg chg="del">
          <ac:chgData name="Peta M" userId="b0564fb427e4e245" providerId="LiveId" clId="{A62EE8DC-CE0B-474D-BBB6-BD47A264E763}" dt="2017-10-20T19:54:03.938" v="32026" actId="478"/>
          <ac:cxnSpMkLst>
            <pc:docMk/>
            <pc:sldMk cId="164959838" sldId="378"/>
            <ac:cxnSpMk id="30" creationId="{847B65BB-8A72-4FE4-AA93-4905B9D403D8}"/>
          </ac:cxnSpMkLst>
        </pc:cxnChg>
      </pc:sldChg>
      <pc:sldChg chg="addSp delSp modSp add del modAnim modNotesTx">
        <pc:chgData name="Peta M" userId="b0564fb427e4e245" providerId="LiveId" clId="{A62EE8DC-CE0B-474D-BBB6-BD47A264E763}" dt="2017-10-25T19:09:59.478" v="47752" actId="2696"/>
        <pc:sldMkLst>
          <pc:docMk/>
          <pc:sldMk cId="966440474" sldId="379"/>
        </pc:sldMkLst>
        <pc:spChg chg="del">
          <ac:chgData name="Peta M" userId="b0564fb427e4e245" providerId="LiveId" clId="{A62EE8DC-CE0B-474D-BBB6-BD47A264E763}" dt="2017-10-20T19:55:36.384" v="32139" actId="478"/>
          <ac:spMkLst>
            <pc:docMk/>
            <pc:sldMk cId="966440474" sldId="379"/>
            <ac:spMk id="8" creationId="{636EA9A7-0353-496F-8C18-13E4F0D631C1}"/>
          </ac:spMkLst>
        </pc:spChg>
        <pc:spChg chg="mod">
          <ac:chgData name="Peta M" userId="b0564fb427e4e245" providerId="LiveId" clId="{A62EE8DC-CE0B-474D-BBB6-BD47A264E763}" dt="2017-10-25T17:43:55.144" v="47668" actId="1038"/>
          <ac:spMkLst>
            <pc:docMk/>
            <pc:sldMk cId="966440474" sldId="379"/>
            <ac:spMk id="19" creationId="{A6941478-8A7D-4C4C-BEDE-3F41AB36FC61}"/>
          </ac:spMkLst>
        </pc:spChg>
        <pc:spChg chg="mod">
          <ac:chgData name="Peta M" userId="b0564fb427e4e245" providerId="LiveId" clId="{A62EE8DC-CE0B-474D-BBB6-BD47A264E763}" dt="2017-10-25T17:43:55.144" v="47668" actId="1038"/>
          <ac:spMkLst>
            <pc:docMk/>
            <pc:sldMk cId="966440474" sldId="379"/>
            <ac:spMk id="20" creationId="{6968FBA0-9BAB-40D9-BAC4-79DB0EB4A47B}"/>
          </ac:spMkLst>
        </pc:spChg>
        <pc:spChg chg="mod">
          <ac:chgData name="Peta M" userId="b0564fb427e4e245" providerId="LiveId" clId="{A62EE8DC-CE0B-474D-BBB6-BD47A264E763}" dt="2017-10-25T19:08:49.665" v="47737" actId="1076"/>
          <ac:spMkLst>
            <pc:docMk/>
            <pc:sldMk cId="966440474" sldId="379"/>
            <ac:spMk id="21" creationId="{F9A34266-6F30-46F6-A89A-83FF9E05ADDC}"/>
          </ac:spMkLst>
        </pc:spChg>
        <pc:spChg chg="mod">
          <ac:chgData name="Peta M" userId="b0564fb427e4e245" providerId="LiveId" clId="{A62EE8DC-CE0B-474D-BBB6-BD47A264E763}" dt="2017-10-25T17:43:55.144" v="47668" actId="1038"/>
          <ac:spMkLst>
            <pc:docMk/>
            <pc:sldMk cId="966440474" sldId="379"/>
            <ac:spMk id="22" creationId="{2A19DBAD-941F-422B-B81A-E1745BB6E9A4}"/>
          </ac:spMkLst>
        </pc:spChg>
        <pc:spChg chg="mod">
          <ac:chgData name="Peta M" userId="b0564fb427e4e245" providerId="LiveId" clId="{A62EE8DC-CE0B-474D-BBB6-BD47A264E763}" dt="2017-10-22T14:22:43.886" v="45774" actId="20577"/>
          <ac:spMkLst>
            <pc:docMk/>
            <pc:sldMk cId="966440474" sldId="379"/>
            <ac:spMk id="23" creationId="{35B4D87E-BEAD-409F-8A50-A8FE5737F77E}"/>
          </ac:spMkLst>
        </pc:spChg>
        <pc:spChg chg="mod">
          <ac:chgData name="Peta M" userId="b0564fb427e4e245" providerId="LiveId" clId="{A62EE8DC-CE0B-474D-BBB6-BD47A264E763}" dt="2017-10-25T17:43:55.144" v="47668" actId="1038"/>
          <ac:spMkLst>
            <pc:docMk/>
            <pc:sldMk cId="966440474" sldId="379"/>
            <ac:spMk id="24" creationId="{12D629D1-47E8-46D6-BAE6-C34544F8BF8F}"/>
          </ac:spMkLst>
        </pc:spChg>
        <pc:spChg chg="del">
          <ac:chgData name="Peta M" userId="b0564fb427e4e245" providerId="LiveId" clId="{A62EE8DC-CE0B-474D-BBB6-BD47A264E763}" dt="2017-10-20T19:56:18.332" v="32146" actId="478"/>
          <ac:spMkLst>
            <pc:docMk/>
            <pc:sldMk cId="966440474" sldId="379"/>
            <ac:spMk id="32" creationId="{18B3188D-2796-4294-ABFE-80CC72E55E59}"/>
          </ac:spMkLst>
        </pc:spChg>
        <pc:spChg chg="add del">
          <ac:chgData name="Peta M" userId="b0564fb427e4e245" providerId="LiveId" clId="{A62EE8DC-CE0B-474D-BBB6-BD47A264E763}" dt="2017-10-20T19:56:20.165" v="32147" actId="478"/>
          <ac:spMkLst>
            <pc:docMk/>
            <pc:sldMk cId="966440474" sldId="379"/>
            <ac:spMk id="33" creationId="{F4855834-972D-4010-862D-F83BA337BC76}"/>
          </ac:spMkLst>
        </pc:spChg>
        <pc:spChg chg="del">
          <ac:chgData name="Peta M" userId="b0564fb427e4e245" providerId="LiveId" clId="{A62EE8DC-CE0B-474D-BBB6-BD47A264E763}" dt="2017-10-20T19:56:22.274" v="32148" actId="478"/>
          <ac:spMkLst>
            <pc:docMk/>
            <pc:sldMk cId="966440474" sldId="379"/>
            <ac:spMk id="34" creationId="{88192304-5627-47BD-B69A-5CE761F9FA6D}"/>
          </ac:spMkLst>
        </pc:spChg>
        <pc:spChg chg="del">
          <ac:chgData name="Peta M" userId="b0564fb427e4e245" providerId="LiveId" clId="{A62EE8DC-CE0B-474D-BBB6-BD47A264E763}" dt="2017-10-20T19:56:31.394" v="32152" actId="478"/>
          <ac:spMkLst>
            <pc:docMk/>
            <pc:sldMk cId="966440474" sldId="379"/>
            <ac:spMk id="35" creationId="{3BE5AFB4-6EB8-4EF6-B554-1DEF10F654FD}"/>
          </ac:spMkLst>
        </pc:spChg>
        <pc:spChg chg="del">
          <ac:chgData name="Peta M" userId="b0564fb427e4e245" providerId="LiveId" clId="{A62EE8DC-CE0B-474D-BBB6-BD47A264E763}" dt="2017-10-20T19:56:33.366" v="32153" actId="478"/>
          <ac:spMkLst>
            <pc:docMk/>
            <pc:sldMk cId="966440474" sldId="379"/>
            <ac:spMk id="36" creationId="{2505D679-61D3-4C28-9329-08AF71CDAE76}"/>
          </ac:spMkLst>
        </pc:spChg>
        <pc:spChg chg="del">
          <ac:chgData name="Peta M" userId="b0564fb427e4e245" providerId="LiveId" clId="{A62EE8DC-CE0B-474D-BBB6-BD47A264E763}" dt="2017-10-20T19:56:35.665" v="32154" actId="478"/>
          <ac:spMkLst>
            <pc:docMk/>
            <pc:sldMk cId="966440474" sldId="379"/>
            <ac:spMk id="37" creationId="{E4564B56-EDDB-4096-A1C2-5D5ECC4142A9}"/>
          </ac:spMkLst>
        </pc:spChg>
        <pc:spChg chg="del">
          <ac:chgData name="Peta M" userId="b0564fb427e4e245" providerId="LiveId" clId="{A62EE8DC-CE0B-474D-BBB6-BD47A264E763}" dt="2017-10-20T19:56:24.407" v="32149" actId="478"/>
          <ac:spMkLst>
            <pc:docMk/>
            <pc:sldMk cId="966440474" sldId="379"/>
            <ac:spMk id="38" creationId="{34801A09-A685-4283-A7AC-270B2C8B2DCC}"/>
          </ac:spMkLst>
        </pc:spChg>
        <pc:spChg chg="add del">
          <ac:chgData name="Peta M" userId="b0564fb427e4e245" providerId="LiveId" clId="{A62EE8DC-CE0B-474D-BBB6-BD47A264E763}" dt="2017-10-20T19:56:26.676" v="32150" actId="478"/>
          <ac:spMkLst>
            <pc:docMk/>
            <pc:sldMk cId="966440474" sldId="379"/>
            <ac:spMk id="39" creationId="{9428AD41-7242-48B6-8C21-037460326A18}"/>
          </ac:spMkLst>
        </pc:spChg>
        <pc:spChg chg="del">
          <ac:chgData name="Peta M" userId="b0564fb427e4e245" providerId="LiveId" clId="{A62EE8DC-CE0B-474D-BBB6-BD47A264E763}" dt="2017-10-20T19:56:28.760" v="32151" actId="478"/>
          <ac:spMkLst>
            <pc:docMk/>
            <pc:sldMk cId="966440474" sldId="379"/>
            <ac:spMk id="40" creationId="{2E5CE465-6F02-43CF-8871-3EF20DF6FA97}"/>
          </ac:spMkLst>
        </pc:spChg>
        <pc:spChg chg="add mod">
          <ac:chgData name="Peta M" userId="b0564fb427e4e245" providerId="LiveId" clId="{A62EE8DC-CE0B-474D-BBB6-BD47A264E763}" dt="2017-10-25T17:43:55.144" v="47668" actId="1038"/>
          <ac:spMkLst>
            <pc:docMk/>
            <pc:sldMk cId="966440474" sldId="379"/>
            <ac:spMk id="43" creationId="{9339747E-EAEC-45DA-84B0-1BCF12923D06}"/>
          </ac:spMkLst>
        </pc:spChg>
        <pc:spChg chg="add mod">
          <ac:chgData name="Peta M" userId="b0564fb427e4e245" providerId="LiveId" clId="{A62EE8DC-CE0B-474D-BBB6-BD47A264E763}" dt="2017-10-25T17:43:55.144" v="47668" actId="1038"/>
          <ac:spMkLst>
            <pc:docMk/>
            <pc:sldMk cId="966440474" sldId="379"/>
            <ac:spMk id="44" creationId="{8713CCC7-C892-472B-9F9E-AA5375F71463}"/>
          </ac:spMkLst>
        </pc:spChg>
        <pc:spChg chg="add mod">
          <ac:chgData name="Peta M" userId="b0564fb427e4e245" providerId="LiveId" clId="{A62EE8DC-CE0B-474D-BBB6-BD47A264E763}" dt="2017-10-25T17:43:55.144" v="47668" actId="1038"/>
          <ac:spMkLst>
            <pc:docMk/>
            <pc:sldMk cId="966440474" sldId="379"/>
            <ac:spMk id="45" creationId="{B9EC2B24-9F97-465D-9866-68AE7319755F}"/>
          </ac:spMkLst>
        </pc:spChg>
        <pc:spChg chg="add mod">
          <ac:chgData name="Peta M" userId="b0564fb427e4e245" providerId="LiveId" clId="{A62EE8DC-CE0B-474D-BBB6-BD47A264E763}" dt="2017-10-25T17:43:55.144" v="47668" actId="1038"/>
          <ac:spMkLst>
            <pc:docMk/>
            <pc:sldMk cId="966440474" sldId="379"/>
            <ac:spMk id="46" creationId="{85C2B1C9-20AB-4FC6-B046-C4B037C0DD62}"/>
          </ac:spMkLst>
        </pc:spChg>
        <pc:spChg chg="add mod">
          <ac:chgData name="Peta M" userId="b0564fb427e4e245" providerId="LiveId" clId="{A62EE8DC-CE0B-474D-BBB6-BD47A264E763}" dt="2017-10-25T17:43:55.144" v="47668" actId="1038"/>
          <ac:spMkLst>
            <pc:docMk/>
            <pc:sldMk cId="966440474" sldId="379"/>
            <ac:spMk id="47" creationId="{044A9358-0CA6-45FF-8FA7-148480432B32}"/>
          </ac:spMkLst>
        </pc:spChg>
        <pc:picChg chg="add mod">
          <ac:chgData name="Peta M" userId="b0564fb427e4e245" providerId="LiveId" clId="{A62EE8DC-CE0B-474D-BBB6-BD47A264E763}" dt="2017-10-25T19:07:36.190" v="47691" actId="1076"/>
          <ac:picMkLst>
            <pc:docMk/>
            <pc:sldMk cId="966440474" sldId="379"/>
            <ac:picMk id="4" creationId="{02004821-23AF-4B46-B2E5-06B38C38E0F9}"/>
          </ac:picMkLst>
        </pc:picChg>
        <pc:picChg chg="add del mod ord modCrop">
          <ac:chgData name="Peta M" userId="b0564fb427e4e245" providerId="LiveId" clId="{A62EE8DC-CE0B-474D-BBB6-BD47A264E763}" dt="2017-10-25T17:44:11.229" v="47671" actId="478"/>
          <ac:picMkLst>
            <pc:docMk/>
            <pc:sldMk cId="966440474" sldId="379"/>
            <ac:picMk id="25" creationId="{55DFD7FD-76D5-481F-B453-4A47CC5DE6DC}"/>
          </ac:picMkLst>
        </pc:picChg>
        <pc:picChg chg="add mod">
          <ac:chgData name="Peta M" userId="b0564fb427e4e245" providerId="LiveId" clId="{A62EE8DC-CE0B-474D-BBB6-BD47A264E763}" dt="2017-10-20T19:58:50.320" v="32175" actId="2711"/>
          <ac:picMkLst>
            <pc:docMk/>
            <pc:sldMk cId="966440474" sldId="379"/>
            <ac:picMk id="28" creationId="{90220FFA-0ED0-4F23-B200-8B0CC645D0FD}"/>
          </ac:picMkLst>
        </pc:picChg>
        <pc:picChg chg="add del mod">
          <ac:chgData name="Peta M" userId="b0564fb427e4e245" providerId="LiveId" clId="{A62EE8DC-CE0B-474D-BBB6-BD47A264E763}" dt="2017-10-25T17:43:59.359" v="47670" actId="478"/>
          <ac:picMkLst>
            <pc:docMk/>
            <pc:sldMk cId="966440474" sldId="379"/>
            <ac:picMk id="31" creationId="{B63F9925-E057-40A1-8564-674B681BDBEB}"/>
          </ac:picMkLst>
        </pc:picChg>
        <pc:cxnChg chg="mod">
          <ac:chgData name="Peta M" userId="b0564fb427e4e245" providerId="LiveId" clId="{A62EE8DC-CE0B-474D-BBB6-BD47A264E763}" dt="2017-10-25T17:43:55.144" v="47668" actId="1038"/>
          <ac:cxnSpMkLst>
            <pc:docMk/>
            <pc:sldMk cId="966440474" sldId="379"/>
            <ac:cxnSpMk id="12" creationId="{381B63A1-4259-482F-BAB1-A7F07A191A23}"/>
          </ac:cxnSpMkLst>
        </pc:cxnChg>
        <pc:cxnChg chg="mod">
          <ac:chgData name="Peta M" userId="b0564fb427e4e245" providerId="LiveId" clId="{A62EE8DC-CE0B-474D-BBB6-BD47A264E763}" dt="2017-10-25T17:43:55.144" v="47668" actId="1038"/>
          <ac:cxnSpMkLst>
            <pc:docMk/>
            <pc:sldMk cId="966440474" sldId="379"/>
            <ac:cxnSpMk id="13" creationId="{BB8E9E34-83F6-4006-8CFE-834DB62D5FD3}"/>
          </ac:cxnSpMkLst>
        </pc:cxnChg>
        <pc:cxnChg chg="mod">
          <ac:chgData name="Peta M" userId="b0564fb427e4e245" providerId="LiveId" clId="{A62EE8DC-CE0B-474D-BBB6-BD47A264E763}" dt="2017-10-25T17:43:55.144" v="47668" actId="1038"/>
          <ac:cxnSpMkLst>
            <pc:docMk/>
            <pc:sldMk cId="966440474" sldId="379"/>
            <ac:cxnSpMk id="16" creationId="{40D890DE-7028-4F6B-92BE-70CCC971F167}"/>
          </ac:cxnSpMkLst>
        </pc:cxnChg>
        <pc:cxnChg chg="mod">
          <ac:chgData name="Peta M" userId="b0564fb427e4e245" providerId="LiveId" clId="{A62EE8DC-CE0B-474D-BBB6-BD47A264E763}" dt="2017-10-25T17:43:55.144" v="47668" actId="1038"/>
          <ac:cxnSpMkLst>
            <pc:docMk/>
            <pc:sldMk cId="966440474" sldId="379"/>
            <ac:cxnSpMk id="17" creationId="{2B8BA7AB-AAA2-4FE3-9DDC-A483A0D7DDD6}"/>
          </ac:cxnSpMkLst>
        </pc:cxnChg>
        <pc:cxnChg chg="add del mod">
          <ac:chgData name="Peta M" userId="b0564fb427e4e245" providerId="LiveId" clId="{A62EE8DC-CE0B-474D-BBB6-BD47A264E763}" dt="2017-10-20T19:58:38.554" v="32172" actId="2711"/>
          <ac:cxnSpMkLst>
            <pc:docMk/>
            <pc:sldMk cId="966440474" sldId="379"/>
            <ac:cxnSpMk id="26" creationId="{4AC60F01-E4DF-4447-9472-3D8B1B80AE1A}"/>
          </ac:cxnSpMkLst>
        </pc:cxnChg>
        <pc:cxnChg chg="add del mod">
          <ac:chgData name="Peta M" userId="b0564fb427e4e245" providerId="LiveId" clId="{A62EE8DC-CE0B-474D-BBB6-BD47A264E763}" dt="2017-10-20T19:59:27.677" v="32189" actId="478"/>
          <ac:cxnSpMkLst>
            <pc:docMk/>
            <pc:sldMk cId="966440474" sldId="379"/>
            <ac:cxnSpMk id="27" creationId="{F9A46E82-889F-484C-A6A7-EBD4504BB69B}"/>
          </ac:cxnSpMkLst>
        </pc:cxnChg>
        <pc:cxnChg chg="add mod">
          <ac:chgData name="Peta M" userId="b0564fb427e4e245" providerId="LiveId" clId="{A62EE8DC-CE0B-474D-BBB6-BD47A264E763}" dt="2017-10-25T17:43:55.144" v="47668" actId="1038"/>
          <ac:cxnSpMkLst>
            <pc:docMk/>
            <pc:sldMk cId="966440474" sldId="379"/>
            <ac:cxnSpMk id="29" creationId="{CE42856B-6788-4FA4-9DE0-35480949A8DE}"/>
          </ac:cxnSpMkLst>
        </pc:cxnChg>
        <pc:cxnChg chg="add mod">
          <ac:chgData name="Peta M" userId="b0564fb427e4e245" providerId="LiveId" clId="{A62EE8DC-CE0B-474D-BBB6-BD47A264E763}" dt="2017-10-25T17:43:55.144" v="47668" actId="1038"/>
          <ac:cxnSpMkLst>
            <pc:docMk/>
            <pc:sldMk cId="966440474" sldId="379"/>
            <ac:cxnSpMk id="30" creationId="{88B29D4B-DB50-48B5-A34C-299550088CA6}"/>
          </ac:cxnSpMkLst>
        </pc:cxnChg>
        <pc:cxnChg chg="add mod">
          <ac:chgData name="Peta M" userId="b0564fb427e4e245" providerId="LiveId" clId="{A62EE8DC-CE0B-474D-BBB6-BD47A264E763}" dt="2017-10-25T17:43:55.144" v="47668" actId="1038"/>
          <ac:cxnSpMkLst>
            <pc:docMk/>
            <pc:sldMk cId="966440474" sldId="379"/>
            <ac:cxnSpMk id="41" creationId="{12992022-51ED-49E9-80C6-60E1D3B216EC}"/>
          </ac:cxnSpMkLst>
        </pc:cxnChg>
        <pc:cxnChg chg="add mod">
          <ac:chgData name="Peta M" userId="b0564fb427e4e245" providerId="LiveId" clId="{A62EE8DC-CE0B-474D-BBB6-BD47A264E763}" dt="2017-10-25T17:43:55.144" v="47668" actId="1038"/>
          <ac:cxnSpMkLst>
            <pc:docMk/>
            <pc:sldMk cId="966440474" sldId="379"/>
            <ac:cxnSpMk id="42" creationId="{E15FB2E3-69BA-4069-BFCE-7F3A6D183324}"/>
          </ac:cxnSpMkLst>
        </pc:cxnChg>
      </pc:sldChg>
      <pc:sldChg chg="addSp delSp modSp add del modTransition modAnim modNotesTx">
        <pc:chgData name="Peta M" userId="b0564fb427e4e245" providerId="LiveId" clId="{A62EE8DC-CE0B-474D-BBB6-BD47A264E763}" dt="2017-10-25T19:24:17.547" v="47854" actId="2696"/>
        <pc:sldMkLst>
          <pc:docMk/>
          <pc:sldMk cId="1634005346" sldId="380"/>
        </pc:sldMkLst>
        <pc:spChg chg="del">
          <ac:chgData name="Peta M" userId="b0564fb427e4e245" providerId="LiveId" clId="{A62EE8DC-CE0B-474D-BBB6-BD47A264E763}" dt="2017-10-20T20:07:02.227" v="32254" actId="478"/>
          <ac:spMkLst>
            <pc:docMk/>
            <pc:sldMk cId="1634005346" sldId="380"/>
            <ac:spMk id="19" creationId="{A6941478-8A7D-4C4C-BEDE-3F41AB36FC61}"/>
          </ac:spMkLst>
        </pc:spChg>
        <pc:spChg chg="del">
          <ac:chgData name="Peta M" userId="b0564fb427e4e245" providerId="LiveId" clId="{A62EE8DC-CE0B-474D-BBB6-BD47A264E763}" dt="2017-10-20T20:07:02.227" v="32254" actId="478"/>
          <ac:spMkLst>
            <pc:docMk/>
            <pc:sldMk cId="1634005346" sldId="380"/>
            <ac:spMk id="20" creationId="{6968FBA0-9BAB-40D9-BAC4-79DB0EB4A47B}"/>
          </ac:spMkLst>
        </pc:spChg>
        <pc:spChg chg="del">
          <ac:chgData name="Peta M" userId="b0564fb427e4e245" providerId="LiveId" clId="{A62EE8DC-CE0B-474D-BBB6-BD47A264E763}" dt="2017-10-20T20:06:52.872" v="32252" actId="478"/>
          <ac:spMkLst>
            <pc:docMk/>
            <pc:sldMk cId="1634005346" sldId="380"/>
            <ac:spMk id="21" creationId="{F9A34266-6F30-46F6-A89A-83FF9E05ADDC}"/>
          </ac:spMkLst>
        </pc:spChg>
        <pc:spChg chg="del">
          <ac:chgData name="Peta M" userId="b0564fb427e4e245" providerId="LiveId" clId="{A62EE8DC-CE0B-474D-BBB6-BD47A264E763}" dt="2017-10-20T20:06:52.872" v="32252" actId="478"/>
          <ac:spMkLst>
            <pc:docMk/>
            <pc:sldMk cId="1634005346" sldId="380"/>
            <ac:spMk id="22" creationId="{2A19DBAD-941F-422B-B81A-E1745BB6E9A4}"/>
          </ac:spMkLst>
        </pc:spChg>
        <pc:spChg chg="del">
          <ac:chgData name="Peta M" userId="b0564fb427e4e245" providerId="LiveId" clId="{A62EE8DC-CE0B-474D-BBB6-BD47A264E763}" dt="2017-10-20T20:07:05.246" v="32255" actId="478"/>
          <ac:spMkLst>
            <pc:docMk/>
            <pc:sldMk cId="1634005346" sldId="380"/>
            <ac:spMk id="23" creationId="{35B4D87E-BEAD-409F-8A50-A8FE5737F77E}"/>
          </ac:spMkLst>
        </pc:spChg>
        <pc:spChg chg="del">
          <ac:chgData name="Peta M" userId="b0564fb427e4e245" providerId="LiveId" clId="{A62EE8DC-CE0B-474D-BBB6-BD47A264E763}" dt="2017-10-20T20:06:56.311" v="32253" actId="478"/>
          <ac:spMkLst>
            <pc:docMk/>
            <pc:sldMk cId="1634005346" sldId="380"/>
            <ac:spMk id="24" creationId="{12D629D1-47E8-46D6-BAE6-C34544F8BF8F}"/>
          </ac:spMkLst>
        </pc:spChg>
        <pc:spChg chg="add mod">
          <ac:chgData name="Peta M" userId="b0564fb427e4e245" providerId="LiveId" clId="{A62EE8DC-CE0B-474D-BBB6-BD47A264E763}" dt="2017-10-22T14:22:43.886" v="45774" actId="20577"/>
          <ac:spMkLst>
            <pc:docMk/>
            <pc:sldMk cId="1634005346" sldId="380"/>
            <ac:spMk id="26" creationId="{DCF09AD7-A4ED-4835-82F4-8779C6CA8C36}"/>
          </ac:spMkLst>
        </pc:spChg>
        <pc:spChg chg="add mod">
          <ac:chgData name="Peta M" userId="b0564fb427e4e245" providerId="LiveId" clId="{A62EE8DC-CE0B-474D-BBB6-BD47A264E763}" dt="2017-10-22T14:22:43.886" v="45774" actId="20577"/>
          <ac:spMkLst>
            <pc:docMk/>
            <pc:sldMk cId="1634005346" sldId="380"/>
            <ac:spMk id="27" creationId="{4FC3D3C9-45A2-473C-B8E0-7E00AFCC64B5}"/>
          </ac:spMkLst>
        </pc:spChg>
        <pc:spChg chg="add mod">
          <ac:chgData name="Peta M" userId="b0564fb427e4e245" providerId="LiveId" clId="{A62EE8DC-CE0B-474D-BBB6-BD47A264E763}" dt="2017-10-22T14:22:43.886" v="45774" actId="20577"/>
          <ac:spMkLst>
            <pc:docMk/>
            <pc:sldMk cId="1634005346" sldId="380"/>
            <ac:spMk id="28" creationId="{EC5AB3C3-A6B9-48E2-9E8F-97F7162C43D3}"/>
          </ac:spMkLst>
        </pc:spChg>
        <pc:spChg chg="add mod">
          <ac:chgData name="Peta M" userId="b0564fb427e4e245" providerId="LiveId" clId="{A62EE8DC-CE0B-474D-BBB6-BD47A264E763}" dt="2017-10-22T14:22:43.886" v="45774" actId="20577"/>
          <ac:spMkLst>
            <pc:docMk/>
            <pc:sldMk cId="1634005346" sldId="380"/>
            <ac:spMk id="32" creationId="{773A3D77-DCD5-4AF8-9670-276D98E5CA42}"/>
          </ac:spMkLst>
        </pc:spChg>
        <pc:spChg chg="add del">
          <ac:chgData name="Peta M" userId="b0564fb427e4e245" providerId="LiveId" clId="{A62EE8DC-CE0B-474D-BBB6-BD47A264E763}" dt="2017-10-20T20:17:40.601" v="32360" actId="1076"/>
          <ac:spMkLst>
            <pc:docMk/>
            <pc:sldMk cId="1634005346" sldId="380"/>
            <ac:spMk id="37" creationId="{37E0F51C-FEBE-4FD3-9509-FD03CA892A5D}"/>
          </ac:spMkLst>
        </pc:spChg>
        <pc:spChg chg="add del">
          <ac:chgData name="Peta M" userId="b0564fb427e4e245" providerId="LiveId" clId="{A62EE8DC-CE0B-474D-BBB6-BD47A264E763}" dt="2017-10-20T20:17:40.601" v="32360" actId="1076"/>
          <ac:spMkLst>
            <pc:docMk/>
            <pc:sldMk cId="1634005346" sldId="380"/>
            <ac:spMk id="38" creationId="{6AD27A05-E164-4A6E-932B-791A4EA85B68}"/>
          </ac:spMkLst>
        </pc:spChg>
        <pc:spChg chg="add del">
          <ac:chgData name="Peta M" userId="b0564fb427e4e245" providerId="LiveId" clId="{A62EE8DC-CE0B-474D-BBB6-BD47A264E763}" dt="2017-10-20T20:17:40.601" v="32360" actId="1076"/>
          <ac:spMkLst>
            <pc:docMk/>
            <pc:sldMk cId="1634005346" sldId="380"/>
            <ac:spMk id="39" creationId="{FC108154-A9B4-458B-B0E0-17DE2A507F86}"/>
          </ac:spMkLst>
        </pc:spChg>
        <pc:spChg chg="del">
          <ac:chgData name="Peta M" userId="b0564fb427e4e245" providerId="LiveId" clId="{A62EE8DC-CE0B-474D-BBB6-BD47A264E763}" dt="2017-10-20T20:06:52.872" v="32252" actId="478"/>
          <ac:spMkLst>
            <pc:docMk/>
            <pc:sldMk cId="1634005346" sldId="380"/>
            <ac:spMk id="43" creationId="{9339747E-EAEC-45DA-84B0-1BCF12923D06}"/>
          </ac:spMkLst>
        </pc:spChg>
        <pc:spChg chg="del">
          <ac:chgData name="Peta M" userId="b0564fb427e4e245" providerId="LiveId" clId="{A62EE8DC-CE0B-474D-BBB6-BD47A264E763}" dt="2017-10-20T20:06:52.872" v="32252" actId="478"/>
          <ac:spMkLst>
            <pc:docMk/>
            <pc:sldMk cId="1634005346" sldId="380"/>
            <ac:spMk id="44" creationId="{8713CCC7-C892-472B-9F9E-AA5375F71463}"/>
          </ac:spMkLst>
        </pc:spChg>
        <pc:spChg chg="del">
          <ac:chgData name="Peta M" userId="b0564fb427e4e245" providerId="LiveId" clId="{A62EE8DC-CE0B-474D-BBB6-BD47A264E763}" dt="2017-10-20T20:07:02.227" v="32254" actId="478"/>
          <ac:spMkLst>
            <pc:docMk/>
            <pc:sldMk cId="1634005346" sldId="380"/>
            <ac:spMk id="45" creationId="{B9EC2B24-9F97-465D-9866-68AE7319755F}"/>
          </ac:spMkLst>
        </pc:spChg>
        <pc:spChg chg="del">
          <ac:chgData name="Peta M" userId="b0564fb427e4e245" providerId="LiveId" clId="{A62EE8DC-CE0B-474D-BBB6-BD47A264E763}" dt="2017-10-20T20:07:02.227" v="32254" actId="478"/>
          <ac:spMkLst>
            <pc:docMk/>
            <pc:sldMk cId="1634005346" sldId="380"/>
            <ac:spMk id="46" creationId="{85C2B1C9-20AB-4FC6-B046-C4B037C0DD62}"/>
          </ac:spMkLst>
        </pc:spChg>
        <pc:picChg chg="add mod modCrop">
          <ac:chgData name="Peta M" userId="b0564fb427e4e245" providerId="LiveId" clId="{A62EE8DC-CE0B-474D-BBB6-BD47A264E763}" dt="2017-10-22T14:22:43.886" v="45774" actId="20577"/>
          <ac:picMkLst>
            <pc:docMk/>
            <pc:sldMk cId="1634005346" sldId="380"/>
            <ac:picMk id="4" creationId="{C7880E14-1F69-4819-8EED-CED5A9141BE8}"/>
          </ac:picMkLst>
        </pc:picChg>
        <pc:picChg chg="add mod modCrop">
          <ac:chgData name="Peta M" userId="b0564fb427e4e245" providerId="LiveId" clId="{A62EE8DC-CE0B-474D-BBB6-BD47A264E763}" dt="2017-10-22T14:22:43.886" v="45774" actId="20577"/>
          <ac:picMkLst>
            <pc:docMk/>
            <pc:sldMk cId="1634005346" sldId="380"/>
            <ac:picMk id="6" creationId="{FC395AAF-191F-4E04-AED9-B00155CC5BF7}"/>
          </ac:picMkLst>
        </pc:picChg>
        <pc:picChg chg="add mod modCrop">
          <ac:chgData name="Peta M" userId="b0564fb427e4e245" providerId="LiveId" clId="{A62EE8DC-CE0B-474D-BBB6-BD47A264E763}" dt="2017-10-22T14:22:43.886" v="45774" actId="20577"/>
          <ac:picMkLst>
            <pc:docMk/>
            <pc:sldMk cId="1634005346" sldId="380"/>
            <ac:picMk id="8" creationId="{325C8C20-6B91-4707-AAA0-44FB4034A1E7}"/>
          </ac:picMkLst>
        </pc:picChg>
        <pc:picChg chg="add mod">
          <ac:chgData name="Peta M" userId="b0564fb427e4e245" providerId="LiveId" clId="{A62EE8DC-CE0B-474D-BBB6-BD47A264E763}" dt="2017-10-22T14:22:43.886" v="45774" actId="20577"/>
          <ac:picMkLst>
            <pc:docMk/>
            <pc:sldMk cId="1634005346" sldId="380"/>
            <ac:picMk id="10" creationId="{0B79E7EA-10BC-43C7-9EB8-E355A7DB6993}"/>
          </ac:picMkLst>
        </pc:picChg>
        <pc:picChg chg="add mod">
          <ac:chgData name="Peta M" userId="b0564fb427e4e245" providerId="LiveId" clId="{A62EE8DC-CE0B-474D-BBB6-BD47A264E763}" dt="2017-10-22T14:22:43.886" v="45774" actId="20577"/>
          <ac:picMkLst>
            <pc:docMk/>
            <pc:sldMk cId="1634005346" sldId="380"/>
            <ac:picMk id="14" creationId="{1EBD0498-7156-4447-8548-BEC350FC77A1}"/>
          </ac:picMkLst>
        </pc:picChg>
        <pc:picChg chg="add mod">
          <ac:chgData name="Peta M" userId="b0564fb427e4e245" providerId="LiveId" clId="{A62EE8DC-CE0B-474D-BBB6-BD47A264E763}" dt="2017-10-22T14:22:43.886" v="45774" actId="20577"/>
          <ac:picMkLst>
            <pc:docMk/>
            <pc:sldMk cId="1634005346" sldId="380"/>
            <ac:picMk id="18" creationId="{DEEEC148-65EE-4645-B341-534B81E78591}"/>
          </ac:picMkLst>
        </pc:picChg>
        <pc:picChg chg="mod">
          <ac:chgData name="Peta M" userId="b0564fb427e4e245" providerId="LiveId" clId="{A62EE8DC-CE0B-474D-BBB6-BD47A264E763}" dt="2017-10-22T14:22:43.886" v="45774" actId="20577"/>
          <ac:picMkLst>
            <pc:docMk/>
            <pc:sldMk cId="1634005346" sldId="380"/>
            <ac:picMk id="25" creationId="{55DFD7FD-76D5-481F-B453-4A47CC5DE6DC}"/>
          </ac:picMkLst>
        </pc:picChg>
        <pc:picChg chg="mod">
          <ac:chgData name="Peta M" userId="b0564fb427e4e245" providerId="LiveId" clId="{A62EE8DC-CE0B-474D-BBB6-BD47A264E763}" dt="2017-10-22T14:22:43.886" v="45774" actId="20577"/>
          <ac:picMkLst>
            <pc:docMk/>
            <pc:sldMk cId="1634005346" sldId="380"/>
            <ac:picMk id="31" creationId="{B63F9925-E057-40A1-8564-674B681BDBEB}"/>
          </ac:picMkLst>
        </pc:picChg>
        <pc:cxnChg chg="del">
          <ac:chgData name="Peta M" userId="b0564fb427e4e245" providerId="LiveId" clId="{A62EE8DC-CE0B-474D-BBB6-BD47A264E763}" dt="2017-10-20T20:07:02.227" v="32254" actId="478"/>
          <ac:cxnSpMkLst>
            <pc:docMk/>
            <pc:sldMk cId="1634005346" sldId="380"/>
            <ac:cxnSpMk id="12" creationId="{381B63A1-4259-482F-BAB1-A7F07A191A23}"/>
          </ac:cxnSpMkLst>
        </pc:cxnChg>
        <pc:cxnChg chg="del">
          <ac:chgData name="Peta M" userId="b0564fb427e4e245" providerId="LiveId" clId="{A62EE8DC-CE0B-474D-BBB6-BD47A264E763}" dt="2017-10-20T20:07:02.227" v="32254" actId="478"/>
          <ac:cxnSpMkLst>
            <pc:docMk/>
            <pc:sldMk cId="1634005346" sldId="380"/>
            <ac:cxnSpMk id="13" creationId="{BB8E9E34-83F6-4006-8CFE-834DB62D5FD3}"/>
          </ac:cxnSpMkLst>
        </pc:cxnChg>
        <pc:cxnChg chg="del">
          <ac:chgData name="Peta M" userId="b0564fb427e4e245" providerId="LiveId" clId="{A62EE8DC-CE0B-474D-BBB6-BD47A264E763}" dt="2017-10-20T20:06:52.872" v="32252" actId="478"/>
          <ac:cxnSpMkLst>
            <pc:docMk/>
            <pc:sldMk cId="1634005346" sldId="380"/>
            <ac:cxnSpMk id="16" creationId="{40D890DE-7028-4F6B-92BE-70CCC971F167}"/>
          </ac:cxnSpMkLst>
        </pc:cxnChg>
        <pc:cxnChg chg="del">
          <ac:chgData name="Peta M" userId="b0564fb427e4e245" providerId="LiveId" clId="{A62EE8DC-CE0B-474D-BBB6-BD47A264E763}" dt="2017-10-20T20:06:52.872" v="32252" actId="478"/>
          <ac:cxnSpMkLst>
            <pc:docMk/>
            <pc:sldMk cId="1634005346" sldId="380"/>
            <ac:cxnSpMk id="17" creationId="{2B8BA7AB-AAA2-4FE3-9DDC-A483A0D7DDD6}"/>
          </ac:cxnSpMkLst>
        </pc:cxnChg>
        <pc:cxnChg chg="del">
          <ac:chgData name="Peta M" userId="b0564fb427e4e245" providerId="LiveId" clId="{A62EE8DC-CE0B-474D-BBB6-BD47A264E763}" dt="2017-10-20T20:06:52.872" v="32252" actId="478"/>
          <ac:cxnSpMkLst>
            <pc:docMk/>
            <pc:sldMk cId="1634005346" sldId="380"/>
            <ac:cxnSpMk id="29" creationId="{CE42856B-6788-4FA4-9DE0-35480949A8DE}"/>
          </ac:cxnSpMkLst>
        </pc:cxnChg>
        <pc:cxnChg chg="del">
          <ac:chgData name="Peta M" userId="b0564fb427e4e245" providerId="LiveId" clId="{A62EE8DC-CE0B-474D-BBB6-BD47A264E763}" dt="2017-10-20T20:06:52.872" v="32252" actId="478"/>
          <ac:cxnSpMkLst>
            <pc:docMk/>
            <pc:sldMk cId="1634005346" sldId="380"/>
            <ac:cxnSpMk id="30" creationId="{88B29D4B-DB50-48B5-A34C-299550088CA6}"/>
          </ac:cxnSpMkLst>
        </pc:cxnChg>
        <pc:cxnChg chg="del">
          <ac:chgData name="Peta M" userId="b0564fb427e4e245" providerId="LiveId" clId="{A62EE8DC-CE0B-474D-BBB6-BD47A264E763}" dt="2017-10-20T20:07:02.227" v="32254" actId="478"/>
          <ac:cxnSpMkLst>
            <pc:docMk/>
            <pc:sldMk cId="1634005346" sldId="380"/>
            <ac:cxnSpMk id="41" creationId="{12992022-51ED-49E9-80C6-60E1D3B216EC}"/>
          </ac:cxnSpMkLst>
        </pc:cxnChg>
        <pc:cxnChg chg="del">
          <ac:chgData name="Peta M" userId="b0564fb427e4e245" providerId="LiveId" clId="{A62EE8DC-CE0B-474D-BBB6-BD47A264E763}" dt="2017-10-20T20:07:02.227" v="32254" actId="478"/>
          <ac:cxnSpMkLst>
            <pc:docMk/>
            <pc:sldMk cId="1634005346" sldId="380"/>
            <ac:cxnSpMk id="42" creationId="{E15FB2E3-69BA-4069-BFCE-7F3A6D183324}"/>
          </ac:cxnSpMkLst>
        </pc:cxnChg>
      </pc:sldChg>
      <pc:sldChg chg="add del">
        <pc:chgData name="Peta M" userId="b0564fb427e4e245" providerId="LiveId" clId="{A62EE8DC-CE0B-474D-BBB6-BD47A264E763}" dt="2017-10-20T20:20:25.780" v="32428" actId="1076"/>
        <pc:sldMkLst>
          <pc:docMk/>
          <pc:sldMk cId="92787468" sldId="381"/>
        </pc:sldMkLst>
      </pc:sldChg>
      <pc:sldChg chg="addSp delSp modSp add del modTransition modNotesTx">
        <pc:chgData name="Peta M" userId="b0564fb427e4e245" providerId="LiveId" clId="{A62EE8DC-CE0B-474D-BBB6-BD47A264E763}" dt="2017-10-25T19:24:20.300" v="47855" actId="2696"/>
        <pc:sldMkLst>
          <pc:docMk/>
          <pc:sldMk cId="2989465684" sldId="381"/>
        </pc:sldMkLst>
        <pc:spChg chg="mod">
          <ac:chgData name="Peta M" userId="b0564fb427e4e245" providerId="LiveId" clId="{A62EE8DC-CE0B-474D-BBB6-BD47A264E763}" dt="2017-10-22T14:22:43.886" v="45774" actId="20577"/>
          <ac:spMkLst>
            <pc:docMk/>
            <pc:sldMk cId="2989465684" sldId="381"/>
            <ac:spMk id="26" creationId="{DCF09AD7-A4ED-4835-82F4-8779C6CA8C36}"/>
          </ac:spMkLst>
        </pc:spChg>
        <pc:spChg chg="mod">
          <ac:chgData name="Peta M" userId="b0564fb427e4e245" providerId="LiveId" clId="{A62EE8DC-CE0B-474D-BBB6-BD47A264E763}" dt="2017-10-22T14:22:43.886" v="45774" actId="20577"/>
          <ac:spMkLst>
            <pc:docMk/>
            <pc:sldMk cId="2989465684" sldId="381"/>
            <ac:spMk id="27" creationId="{4FC3D3C9-45A2-473C-B8E0-7E00AFCC64B5}"/>
          </ac:spMkLst>
        </pc:spChg>
        <pc:spChg chg="mod">
          <ac:chgData name="Peta M" userId="b0564fb427e4e245" providerId="LiveId" clId="{A62EE8DC-CE0B-474D-BBB6-BD47A264E763}" dt="2017-10-22T14:22:43.886" v="45774" actId="20577"/>
          <ac:spMkLst>
            <pc:docMk/>
            <pc:sldMk cId="2989465684" sldId="381"/>
            <ac:spMk id="28" creationId="{EC5AB3C3-A6B9-48E2-9E8F-97F7162C43D3}"/>
          </ac:spMkLst>
        </pc:spChg>
        <pc:spChg chg="mod">
          <ac:chgData name="Peta M" userId="b0564fb427e4e245" providerId="LiveId" clId="{A62EE8DC-CE0B-474D-BBB6-BD47A264E763}" dt="2017-10-22T14:22:43.886" v="45774" actId="20577"/>
          <ac:spMkLst>
            <pc:docMk/>
            <pc:sldMk cId="2989465684" sldId="381"/>
            <ac:spMk id="32" creationId="{773A3D77-DCD5-4AF8-9670-276D98E5CA42}"/>
          </ac:spMkLst>
        </pc:spChg>
        <pc:picChg chg="mod">
          <ac:chgData name="Peta M" userId="b0564fb427e4e245" providerId="LiveId" clId="{A62EE8DC-CE0B-474D-BBB6-BD47A264E763}" dt="2017-10-22T14:22:43.886" v="45774" actId="20577"/>
          <ac:picMkLst>
            <pc:docMk/>
            <pc:sldMk cId="2989465684" sldId="381"/>
            <ac:picMk id="4" creationId="{C7880E14-1F69-4819-8EED-CED5A9141BE8}"/>
          </ac:picMkLst>
        </pc:picChg>
        <pc:picChg chg="mod">
          <ac:chgData name="Peta M" userId="b0564fb427e4e245" providerId="LiveId" clId="{A62EE8DC-CE0B-474D-BBB6-BD47A264E763}" dt="2017-10-22T14:22:43.886" v="45774" actId="20577"/>
          <ac:picMkLst>
            <pc:docMk/>
            <pc:sldMk cId="2989465684" sldId="381"/>
            <ac:picMk id="6" creationId="{FC395AAF-191F-4E04-AED9-B00155CC5BF7}"/>
          </ac:picMkLst>
        </pc:picChg>
        <pc:picChg chg="mod">
          <ac:chgData name="Peta M" userId="b0564fb427e4e245" providerId="LiveId" clId="{A62EE8DC-CE0B-474D-BBB6-BD47A264E763}" dt="2017-10-22T14:22:43.886" v="45774" actId="20577"/>
          <ac:picMkLst>
            <pc:docMk/>
            <pc:sldMk cId="2989465684" sldId="381"/>
            <ac:picMk id="8" creationId="{325C8C20-6B91-4707-AAA0-44FB4034A1E7}"/>
          </ac:picMkLst>
        </pc:picChg>
        <pc:picChg chg="mod">
          <ac:chgData name="Peta M" userId="b0564fb427e4e245" providerId="LiveId" clId="{A62EE8DC-CE0B-474D-BBB6-BD47A264E763}" dt="2017-10-22T14:22:43.886" v="45774" actId="20577"/>
          <ac:picMkLst>
            <pc:docMk/>
            <pc:sldMk cId="2989465684" sldId="381"/>
            <ac:picMk id="10" creationId="{0B79E7EA-10BC-43C7-9EB8-E355A7DB6993}"/>
          </ac:picMkLst>
        </pc:picChg>
        <pc:picChg chg="mod">
          <ac:chgData name="Peta M" userId="b0564fb427e4e245" providerId="LiveId" clId="{A62EE8DC-CE0B-474D-BBB6-BD47A264E763}" dt="2017-10-22T14:22:43.886" v="45774" actId="20577"/>
          <ac:picMkLst>
            <pc:docMk/>
            <pc:sldMk cId="2989465684" sldId="381"/>
            <ac:picMk id="14" creationId="{1EBD0498-7156-4447-8548-BEC350FC77A1}"/>
          </ac:picMkLst>
        </pc:picChg>
        <pc:picChg chg="add mod ord modCrop">
          <ac:chgData name="Peta M" userId="b0564fb427e4e245" providerId="LiveId" clId="{A62EE8DC-CE0B-474D-BBB6-BD47A264E763}" dt="2017-10-22T14:22:43.886" v="45774" actId="20577"/>
          <ac:picMkLst>
            <pc:docMk/>
            <pc:sldMk cId="2989465684" sldId="381"/>
            <ac:picMk id="15" creationId="{E9F5C87D-DD06-47C7-8BE5-17180D241FE0}"/>
          </ac:picMkLst>
        </pc:picChg>
        <pc:picChg chg="mod">
          <ac:chgData name="Peta M" userId="b0564fb427e4e245" providerId="LiveId" clId="{A62EE8DC-CE0B-474D-BBB6-BD47A264E763}" dt="2017-10-22T14:22:43.886" v="45774" actId="20577"/>
          <ac:picMkLst>
            <pc:docMk/>
            <pc:sldMk cId="2989465684" sldId="381"/>
            <ac:picMk id="18" creationId="{DEEEC148-65EE-4645-B341-534B81E78591}"/>
          </ac:picMkLst>
        </pc:picChg>
        <pc:picChg chg="del">
          <ac:chgData name="Peta M" userId="b0564fb427e4e245" providerId="LiveId" clId="{A62EE8DC-CE0B-474D-BBB6-BD47A264E763}" dt="2017-10-20T20:21:44.249" v="32439" actId="478"/>
          <ac:picMkLst>
            <pc:docMk/>
            <pc:sldMk cId="2989465684" sldId="381"/>
            <ac:picMk id="25" creationId="{55DFD7FD-76D5-481F-B453-4A47CC5DE6DC}"/>
          </ac:picMkLst>
        </pc:picChg>
        <pc:picChg chg="mod">
          <ac:chgData name="Peta M" userId="b0564fb427e4e245" providerId="LiveId" clId="{A62EE8DC-CE0B-474D-BBB6-BD47A264E763}" dt="2017-10-22T14:22:43.886" v="45774" actId="20577"/>
          <ac:picMkLst>
            <pc:docMk/>
            <pc:sldMk cId="2989465684" sldId="381"/>
            <ac:picMk id="31" creationId="{B63F9925-E057-40A1-8564-674B681BDBEB}"/>
          </ac:picMkLst>
        </pc:picChg>
      </pc:sldChg>
      <pc:sldChg chg="addSp delSp modSp add mod ord modTransition modAnim modNotesTx">
        <pc:chgData name="Peta M" userId="b0564fb427e4e245" providerId="LiveId" clId="{A62EE8DC-CE0B-474D-BBB6-BD47A264E763}" dt="2017-10-26T20:07:58.126" v="58007" actId="20577"/>
        <pc:sldMkLst>
          <pc:docMk/>
          <pc:sldMk cId="2585417034" sldId="382"/>
        </pc:sldMkLst>
        <pc:spChg chg="mod">
          <ac:chgData name="Peta M" userId="b0564fb427e4e245" providerId="LiveId" clId="{A62EE8DC-CE0B-474D-BBB6-BD47A264E763}" dt="2017-10-25T22:45:45.555" v="48397" actId="20577"/>
          <ac:spMkLst>
            <pc:docMk/>
            <pc:sldMk cId="2585417034" sldId="382"/>
            <ac:spMk id="2" creationId="{E4886BBE-7300-4F31-8E85-C910331B296F}"/>
          </ac:spMkLst>
        </pc:spChg>
        <pc:spChg chg="add mod">
          <ac:chgData name="Peta M" userId="b0564fb427e4e245" providerId="LiveId" clId="{A62EE8DC-CE0B-474D-BBB6-BD47A264E763}" dt="2017-10-25T22:45:45.555" v="48397" actId="20577"/>
          <ac:spMkLst>
            <pc:docMk/>
            <pc:sldMk cId="2585417034" sldId="382"/>
            <ac:spMk id="4" creationId="{F2FCF923-AC6D-41C8-A827-C24C27227E8B}"/>
          </ac:spMkLst>
        </pc:spChg>
        <pc:spChg chg="mod">
          <ac:chgData name="Peta M" userId="b0564fb427e4e245" providerId="LiveId" clId="{A62EE8DC-CE0B-474D-BBB6-BD47A264E763}" dt="2017-10-25T22:45:45.555" v="48397" actId="20577"/>
          <ac:spMkLst>
            <pc:docMk/>
            <pc:sldMk cId="2585417034" sldId="382"/>
            <ac:spMk id="11" creationId="{6017477F-7723-4031-AFC0-829D94452C34}"/>
          </ac:spMkLst>
        </pc:spChg>
        <pc:spChg chg="mod">
          <ac:chgData name="Peta M" userId="b0564fb427e4e245" providerId="LiveId" clId="{A62EE8DC-CE0B-474D-BBB6-BD47A264E763}" dt="2017-10-25T22:45:45.555" v="48397" actId="20577"/>
          <ac:spMkLst>
            <pc:docMk/>
            <pc:sldMk cId="2585417034" sldId="382"/>
            <ac:spMk id="12" creationId="{641C0829-0F23-41B3-88F6-5EAEFD6D19E7}"/>
          </ac:spMkLst>
        </pc:spChg>
        <pc:spChg chg="mod">
          <ac:chgData name="Peta M" userId="b0564fb427e4e245" providerId="LiveId" clId="{A62EE8DC-CE0B-474D-BBB6-BD47A264E763}" dt="2017-10-25T22:45:45.555" v="48397" actId="20577"/>
          <ac:spMkLst>
            <pc:docMk/>
            <pc:sldMk cId="2585417034" sldId="382"/>
            <ac:spMk id="13" creationId="{B44D21A5-AE3A-4913-850E-2B47911B8239}"/>
          </ac:spMkLst>
        </pc:spChg>
        <pc:spChg chg="mod">
          <ac:chgData name="Peta M" userId="b0564fb427e4e245" providerId="LiveId" clId="{A62EE8DC-CE0B-474D-BBB6-BD47A264E763}" dt="2017-10-25T22:45:45.555" v="48397" actId="20577"/>
          <ac:spMkLst>
            <pc:docMk/>
            <pc:sldMk cId="2585417034" sldId="382"/>
            <ac:spMk id="14" creationId="{D7FCED3B-E0A8-478C-9C66-06B20A1EB845}"/>
          </ac:spMkLst>
        </pc:spChg>
        <pc:spChg chg="mod">
          <ac:chgData name="Peta M" userId="b0564fb427e4e245" providerId="LiveId" clId="{A62EE8DC-CE0B-474D-BBB6-BD47A264E763}" dt="2017-10-25T22:45:45.555" v="48397" actId="20577"/>
          <ac:spMkLst>
            <pc:docMk/>
            <pc:sldMk cId="2585417034" sldId="382"/>
            <ac:spMk id="15" creationId="{641312D8-4105-4FB5-B7CC-9CC6DD60D520}"/>
          </ac:spMkLst>
        </pc:spChg>
        <pc:spChg chg="mod">
          <ac:chgData name="Peta M" userId="b0564fb427e4e245" providerId="LiveId" clId="{A62EE8DC-CE0B-474D-BBB6-BD47A264E763}" dt="2017-10-25T22:45:45.555" v="48397" actId="20577"/>
          <ac:spMkLst>
            <pc:docMk/>
            <pc:sldMk cId="2585417034" sldId="382"/>
            <ac:spMk id="16" creationId="{5CB8D7CC-2444-4611-8976-D93B938A6344}"/>
          </ac:spMkLst>
        </pc:spChg>
        <pc:spChg chg="mod">
          <ac:chgData name="Peta M" userId="b0564fb427e4e245" providerId="LiveId" clId="{A62EE8DC-CE0B-474D-BBB6-BD47A264E763}" dt="2017-10-25T22:45:45.555" v="48397" actId="20577"/>
          <ac:spMkLst>
            <pc:docMk/>
            <pc:sldMk cId="2585417034" sldId="382"/>
            <ac:spMk id="17" creationId="{6E14737A-E63A-45ED-BBDC-D6DEC397701A}"/>
          </ac:spMkLst>
        </pc:spChg>
        <pc:spChg chg="mod">
          <ac:chgData name="Peta M" userId="b0564fb427e4e245" providerId="LiveId" clId="{A62EE8DC-CE0B-474D-BBB6-BD47A264E763}" dt="2017-10-25T22:45:45.555" v="48397" actId="20577"/>
          <ac:spMkLst>
            <pc:docMk/>
            <pc:sldMk cId="2585417034" sldId="382"/>
            <ac:spMk id="18" creationId="{BFD212D0-DC52-4CD1-B957-17DE45F84AA7}"/>
          </ac:spMkLst>
        </pc:spChg>
        <pc:spChg chg="add del mod">
          <ac:chgData name="Peta M" userId="b0564fb427e4e245" providerId="LiveId" clId="{A62EE8DC-CE0B-474D-BBB6-BD47A264E763}" dt="2017-10-25T22:45:45.555" v="48397" actId="20577"/>
          <ac:spMkLst>
            <pc:docMk/>
            <pc:sldMk cId="2585417034" sldId="382"/>
            <ac:spMk id="19" creationId="{39C629AB-0411-4A10-8B58-6443B512B637}"/>
          </ac:spMkLst>
        </pc:spChg>
        <pc:graphicFrameChg chg="mod">
          <ac:chgData name="Peta M" userId="b0564fb427e4e245" providerId="LiveId" clId="{A62EE8DC-CE0B-474D-BBB6-BD47A264E763}" dt="2017-10-25T22:45:45.555" v="48397" actId="20577"/>
          <ac:graphicFrameMkLst>
            <pc:docMk/>
            <pc:sldMk cId="2585417034" sldId="382"/>
            <ac:graphicFrameMk id="6" creationId="{271BB0E2-99EC-4C2E-8F7B-7A360C926565}"/>
          </ac:graphicFrameMkLst>
        </pc:graphicFrameChg>
      </pc:sldChg>
      <pc:sldChg chg="addSp delSp modSp add del modTransition delAnim modAnim">
        <pc:chgData name="Peta M" userId="b0564fb427e4e245" providerId="LiveId" clId="{A62EE8DC-CE0B-474D-BBB6-BD47A264E763}" dt="2017-10-25T22:40:41.330" v="48386" actId="2696"/>
        <pc:sldMkLst>
          <pc:docMk/>
          <pc:sldMk cId="3623286658" sldId="383"/>
        </pc:sldMkLst>
        <pc:spChg chg="mod">
          <ac:chgData name="Peta M" userId="b0564fb427e4e245" providerId="LiveId" clId="{A62EE8DC-CE0B-474D-BBB6-BD47A264E763}" dt="2017-10-22T14:22:43.886" v="45774" actId="20577"/>
          <ac:spMkLst>
            <pc:docMk/>
            <pc:sldMk cId="3623286658" sldId="383"/>
            <ac:spMk id="2" creationId="{7C48720E-5A4A-4ED8-8F1B-1234F2DEED8A}"/>
          </ac:spMkLst>
        </pc:spChg>
        <pc:spChg chg="del">
          <ac:chgData name="Peta M" userId="b0564fb427e4e245" providerId="LiveId" clId="{A62EE8DC-CE0B-474D-BBB6-BD47A264E763}" dt="2017-10-21T22:43:01.899" v="32855" actId="478"/>
          <ac:spMkLst>
            <pc:docMk/>
            <pc:sldMk cId="3623286658" sldId="383"/>
            <ac:spMk id="4" creationId="{06DA9392-9296-423B-A3CB-1B9D7EADDCEF}"/>
          </ac:spMkLst>
        </pc:spChg>
        <pc:spChg chg="add mod">
          <ac:chgData name="Peta M" userId="b0564fb427e4e245" providerId="LiveId" clId="{A62EE8DC-CE0B-474D-BBB6-BD47A264E763}" dt="2017-10-22T14:22:43.886" v="45774" actId="20577"/>
          <ac:spMkLst>
            <pc:docMk/>
            <pc:sldMk cId="3623286658" sldId="383"/>
            <ac:spMk id="5" creationId="{01E7451D-6E84-4D9F-B166-3089BFC9950B}"/>
          </ac:spMkLst>
        </pc:spChg>
        <pc:spChg chg="mod">
          <ac:chgData name="Peta M" userId="b0564fb427e4e245" providerId="LiveId" clId="{A62EE8DC-CE0B-474D-BBB6-BD47A264E763}" dt="2017-10-22T14:22:43.886" v="45774" actId="20577"/>
          <ac:spMkLst>
            <pc:docMk/>
            <pc:sldMk cId="3623286658" sldId="383"/>
            <ac:spMk id="6" creationId="{2CE14955-5A35-4873-90E1-1F679DE86EA3}"/>
          </ac:spMkLst>
        </pc:spChg>
        <pc:spChg chg="mod">
          <ac:chgData name="Peta M" userId="b0564fb427e4e245" providerId="LiveId" clId="{A62EE8DC-CE0B-474D-BBB6-BD47A264E763}" dt="2017-10-22T14:22:43.886" v="45774" actId="20577"/>
          <ac:spMkLst>
            <pc:docMk/>
            <pc:sldMk cId="3623286658" sldId="383"/>
            <ac:spMk id="10" creationId="{A406FCFA-4FEC-4C45-8669-8964B3E6EB2F}"/>
          </ac:spMkLst>
        </pc:spChg>
        <pc:spChg chg="mod">
          <ac:chgData name="Peta M" userId="b0564fb427e4e245" providerId="LiveId" clId="{A62EE8DC-CE0B-474D-BBB6-BD47A264E763}" dt="2017-10-22T14:22:43.886" v="45774" actId="20577"/>
          <ac:spMkLst>
            <pc:docMk/>
            <pc:sldMk cId="3623286658" sldId="383"/>
            <ac:spMk id="11" creationId="{CE11AC3B-B333-47EA-BF0A-EEEBBF772E48}"/>
          </ac:spMkLst>
        </pc:spChg>
        <pc:spChg chg="mod">
          <ac:chgData name="Peta M" userId="b0564fb427e4e245" providerId="LiveId" clId="{A62EE8DC-CE0B-474D-BBB6-BD47A264E763}" dt="2017-10-22T14:22:43.886" v="45774" actId="20577"/>
          <ac:spMkLst>
            <pc:docMk/>
            <pc:sldMk cId="3623286658" sldId="383"/>
            <ac:spMk id="13" creationId="{8D4DA399-F303-4960-B892-487DCA8029D9}"/>
          </ac:spMkLst>
        </pc:spChg>
        <pc:spChg chg="mod">
          <ac:chgData name="Peta M" userId="b0564fb427e4e245" providerId="LiveId" clId="{A62EE8DC-CE0B-474D-BBB6-BD47A264E763}" dt="2017-10-22T14:22:43.886" v="45774" actId="20577"/>
          <ac:spMkLst>
            <pc:docMk/>
            <pc:sldMk cId="3623286658" sldId="383"/>
            <ac:spMk id="15" creationId="{30EBE522-ECC2-490C-ADAF-F0730F69DCC7}"/>
          </ac:spMkLst>
        </pc:spChg>
        <pc:spChg chg="mod">
          <ac:chgData name="Peta M" userId="b0564fb427e4e245" providerId="LiveId" clId="{A62EE8DC-CE0B-474D-BBB6-BD47A264E763}" dt="2017-10-22T14:22:43.886" v="45774" actId="20577"/>
          <ac:spMkLst>
            <pc:docMk/>
            <pc:sldMk cId="3623286658" sldId="383"/>
            <ac:spMk id="16" creationId="{8606885F-739C-4E63-89C7-BC2607764021}"/>
          </ac:spMkLst>
        </pc:spChg>
        <pc:spChg chg="mod">
          <ac:chgData name="Peta M" userId="b0564fb427e4e245" providerId="LiveId" clId="{A62EE8DC-CE0B-474D-BBB6-BD47A264E763}" dt="2017-10-22T14:22:43.886" v="45774" actId="20577"/>
          <ac:spMkLst>
            <pc:docMk/>
            <pc:sldMk cId="3623286658" sldId="383"/>
            <ac:spMk id="17" creationId="{DAA310F6-4000-42AD-BB5B-4C8CC0902ED7}"/>
          </ac:spMkLst>
        </pc:spChg>
        <pc:spChg chg="mod">
          <ac:chgData name="Peta M" userId="b0564fb427e4e245" providerId="LiveId" clId="{A62EE8DC-CE0B-474D-BBB6-BD47A264E763}" dt="2017-10-22T14:22:43.886" v="45774" actId="20577"/>
          <ac:spMkLst>
            <pc:docMk/>
            <pc:sldMk cId="3623286658" sldId="383"/>
            <ac:spMk id="18" creationId="{83766ABC-D614-4520-B82E-CC73B70344A3}"/>
          </ac:spMkLst>
        </pc:spChg>
        <pc:spChg chg="mod">
          <ac:chgData name="Peta M" userId="b0564fb427e4e245" providerId="LiveId" clId="{A62EE8DC-CE0B-474D-BBB6-BD47A264E763}" dt="2017-10-22T14:22:43.886" v="45774" actId="20577"/>
          <ac:spMkLst>
            <pc:docMk/>
            <pc:sldMk cId="3623286658" sldId="383"/>
            <ac:spMk id="19" creationId="{D3AEBCB9-BB68-41A5-8107-4B8ACFBB8B02}"/>
          </ac:spMkLst>
        </pc:spChg>
        <pc:spChg chg="del">
          <ac:chgData name="Peta M" userId="b0564fb427e4e245" providerId="LiveId" clId="{A62EE8DC-CE0B-474D-BBB6-BD47A264E763}" dt="2017-10-21T22:42:59.329" v="32854" actId="478"/>
          <ac:spMkLst>
            <pc:docMk/>
            <pc:sldMk cId="3623286658" sldId="383"/>
            <ac:spMk id="24" creationId="{B08F6C94-10DD-4294-9330-90B4CC4CD2F8}"/>
          </ac:spMkLst>
        </pc:spChg>
        <pc:spChg chg="del">
          <ac:chgData name="Peta M" userId="b0564fb427e4e245" providerId="LiveId" clId="{A62EE8DC-CE0B-474D-BBB6-BD47A264E763}" dt="2017-10-21T22:42:35.170" v="32850" actId="478"/>
          <ac:spMkLst>
            <pc:docMk/>
            <pc:sldMk cId="3623286658" sldId="383"/>
            <ac:spMk id="25" creationId="{862DA528-A0B2-4345-99A3-A0EA10305E0D}"/>
          </ac:spMkLst>
        </pc:spChg>
        <pc:spChg chg="del">
          <ac:chgData name="Peta M" userId="b0564fb427e4e245" providerId="LiveId" clId="{A62EE8DC-CE0B-474D-BBB6-BD47A264E763}" dt="2017-10-21T22:42:57.673" v="32853" actId="478"/>
          <ac:spMkLst>
            <pc:docMk/>
            <pc:sldMk cId="3623286658" sldId="383"/>
            <ac:spMk id="26" creationId="{54775ADB-AFAB-4841-AB79-1A2E97865114}"/>
          </ac:spMkLst>
        </pc:spChg>
        <pc:graphicFrameChg chg="del">
          <ac:chgData name="Peta M" userId="b0564fb427e4e245" providerId="LiveId" clId="{A62EE8DC-CE0B-474D-BBB6-BD47A264E763}" dt="2017-10-21T22:42:32.114" v="32849" actId="478"/>
          <ac:graphicFrameMkLst>
            <pc:docMk/>
            <pc:sldMk cId="3623286658" sldId="383"/>
            <ac:graphicFrameMk id="7" creationId="{48AEA152-322D-4B39-A44E-1CCD2050DD7B}"/>
          </ac:graphicFrameMkLst>
        </pc:graphicFrameChg>
        <pc:graphicFrameChg chg="del">
          <ac:chgData name="Peta M" userId="b0564fb427e4e245" providerId="LiveId" clId="{A62EE8DC-CE0B-474D-BBB6-BD47A264E763}" dt="2017-10-21T22:42:30.359" v="32848" actId="478"/>
          <ac:graphicFrameMkLst>
            <pc:docMk/>
            <pc:sldMk cId="3623286658" sldId="383"/>
            <ac:graphicFrameMk id="22" creationId="{71C15FB0-B62F-4DB9-B796-02BF6ED19207}"/>
          </ac:graphicFrameMkLst>
        </pc:graphicFrameChg>
      </pc:sldChg>
      <pc:sldChg chg="delSp modSp add del modTransition delAnim modAnim">
        <pc:chgData name="Peta M" userId="b0564fb427e4e245" providerId="LiveId" clId="{A62EE8DC-CE0B-474D-BBB6-BD47A264E763}" dt="2017-10-25T22:40:39.561" v="48385" actId="2696"/>
        <pc:sldMkLst>
          <pc:docMk/>
          <pc:sldMk cId="1381591563" sldId="384"/>
        </pc:sldMkLst>
        <pc:spChg chg="mod">
          <ac:chgData name="Peta M" userId="b0564fb427e4e245" providerId="LiveId" clId="{A62EE8DC-CE0B-474D-BBB6-BD47A264E763}" dt="2017-10-22T14:22:43.886" v="45774" actId="20577"/>
          <ac:spMkLst>
            <pc:docMk/>
            <pc:sldMk cId="1381591563" sldId="384"/>
            <ac:spMk id="2" creationId="{7C48720E-5A4A-4ED8-8F1B-1234F2DEED8A}"/>
          </ac:spMkLst>
        </pc:spChg>
        <pc:spChg chg="del">
          <ac:chgData name="Peta M" userId="b0564fb427e4e245" providerId="LiveId" clId="{A62EE8DC-CE0B-474D-BBB6-BD47A264E763}" dt="2017-10-21T22:41:49.879" v="32846" actId="478"/>
          <ac:spMkLst>
            <pc:docMk/>
            <pc:sldMk cId="1381591563" sldId="384"/>
            <ac:spMk id="4" creationId="{06DA9392-9296-423B-A3CB-1B9D7EADDCEF}"/>
          </ac:spMkLst>
        </pc:spChg>
        <pc:spChg chg="mod">
          <ac:chgData name="Peta M" userId="b0564fb427e4e245" providerId="LiveId" clId="{A62EE8DC-CE0B-474D-BBB6-BD47A264E763}" dt="2017-10-22T14:22:43.886" v="45774" actId="20577"/>
          <ac:spMkLst>
            <pc:docMk/>
            <pc:sldMk cId="1381591563" sldId="384"/>
            <ac:spMk id="6" creationId="{2CE14955-5A35-4873-90E1-1F679DE86EA3}"/>
          </ac:spMkLst>
        </pc:spChg>
        <pc:spChg chg="mod">
          <ac:chgData name="Peta M" userId="b0564fb427e4e245" providerId="LiveId" clId="{A62EE8DC-CE0B-474D-BBB6-BD47A264E763}" dt="2017-10-22T14:22:43.886" v="45774" actId="20577"/>
          <ac:spMkLst>
            <pc:docMk/>
            <pc:sldMk cId="1381591563" sldId="384"/>
            <ac:spMk id="10" creationId="{A406FCFA-4FEC-4C45-8669-8964B3E6EB2F}"/>
          </ac:spMkLst>
        </pc:spChg>
        <pc:spChg chg="mod">
          <ac:chgData name="Peta M" userId="b0564fb427e4e245" providerId="LiveId" clId="{A62EE8DC-CE0B-474D-BBB6-BD47A264E763}" dt="2017-10-22T14:22:43.886" v="45774" actId="20577"/>
          <ac:spMkLst>
            <pc:docMk/>
            <pc:sldMk cId="1381591563" sldId="384"/>
            <ac:spMk id="11" creationId="{CE11AC3B-B333-47EA-BF0A-EEEBBF772E48}"/>
          </ac:spMkLst>
        </pc:spChg>
        <pc:spChg chg="mod">
          <ac:chgData name="Peta M" userId="b0564fb427e4e245" providerId="LiveId" clId="{A62EE8DC-CE0B-474D-BBB6-BD47A264E763}" dt="2017-10-22T14:22:43.886" v="45774" actId="20577"/>
          <ac:spMkLst>
            <pc:docMk/>
            <pc:sldMk cId="1381591563" sldId="384"/>
            <ac:spMk id="13" creationId="{8D4DA399-F303-4960-B892-487DCA8029D9}"/>
          </ac:spMkLst>
        </pc:spChg>
        <pc:spChg chg="mod">
          <ac:chgData name="Peta M" userId="b0564fb427e4e245" providerId="LiveId" clId="{A62EE8DC-CE0B-474D-BBB6-BD47A264E763}" dt="2017-10-22T14:22:43.886" v="45774" actId="20577"/>
          <ac:spMkLst>
            <pc:docMk/>
            <pc:sldMk cId="1381591563" sldId="384"/>
            <ac:spMk id="15" creationId="{30EBE522-ECC2-490C-ADAF-F0730F69DCC7}"/>
          </ac:spMkLst>
        </pc:spChg>
        <pc:spChg chg="mod">
          <ac:chgData name="Peta M" userId="b0564fb427e4e245" providerId="LiveId" clId="{A62EE8DC-CE0B-474D-BBB6-BD47A264E763}" dt="2017-10-22T14:22:43.886" v="45774" actId="20577"/>
          <ac:spMkLst>
            <pc:docMk/>
            <pc:sldMk cId="1381591563" sldId="384"/>
            <ac:spMk id="16" creationId="{8606885F-739C-4E63-89C7-BC2607764021}"/>
          </ac:spMkLst>
        </pc:spChg>
        <pc:spChg chg="mod">
          <ac:chgData name="Peta M" userId="b0564fb427e4e245" providerId="LiveId" clId="{A62EE8DC-CE0B-474D-BBB6-BD47A264E763}" dt="2017-10-22T14:22:43.886" v="45774" actId="20577"/>
          <ac:spMkLst>
            <pc:docMk/>
            <pc:sldMk cId="1381591563" sldId="384"/>
            <ac:spMk id="17" creationId="{DAA310F6-4000-42AD-BB5B-4C8CC0902ED7}"/>
          </ac:spMkLst>
        </pc:spChg>
        <pc:spChg chg="mod">
          <ac:chgData name="Peta M" userId="b0564fb427e4e245" providerId="LiveId" clId="{A62EE8DC-CE0B-474D-BBB6-BD47A264E763}" dt="2017-10-22T14:22:43.886" v="45774" actId="20577"/>
          <ac:spMkLst>
            <pc:docMk/>
            <pc:sldMk cId="1381591563" sldId="384"/>
            <ac:spMk id="18" creationId="{83766ABC-D614-4520-B82E-CC73B70344A3}"/>
          </ac:spMkLst>
        </pc:spChg>
        <pc:spChg chg="mod">
          <ac:chgData name="Peta M" userId="b0564fb427e4e245" providerId="LiveId" clId="{A62EE8DC-CE0B-474D-BBB6-BD47A264E763}" dt="2017-10-22T14:22:43.886" v="45774" actId="20577"/>
          <ac:spMkLst>
            <pc:docMk/>
            <pc:sldMk cId="1381591563" sldId="384"/>
            <ac:spMk id="19" creationId="{D3AEBCB9-BB68-41A5-8107-4B8ACFBB8B02}"/>
          </ac:spMkLst>
        </pc:spChg>
        <pc:spChg chg="del">
          <ac:chgData name="Peta M" userId="b0564fb427e4e245" providerId="LiveId" clId="{A62EE8DC-CE0B-474D-BBB6-BD47A264E763}" dt="2017-10-21T22:41:47.799" v="32845" actId="478"/>
          <ac:spMkLst>
            <pc:docMk/>
            <pc:sldMk cId="1381591563" sldId="384"/>
            <ac:spMk id="24" creationId="{B08F6C94-10DD-4294-9330-90B4CC4CD2F8}"/>
          </ac:spMkLst>
        </pc:spChg>
        <pc:spChg chg="del">
          <ac:chgData name="Peta M" userId="b0564fb427e4e245" providerId="LiveId" clId="{A62EE8DC-CE0B-474D-BBB6-BD47A264E763}" dt="2017-10-21T22:41:46.007" v="32844" actId="478"/>
          <ac:spMkLst>
            <pc:docMk/>
            <pc:sldMk cId="1381591563" sldId="384"/>
            <ac:spMk id="25" creationId="{862DA528-A0B2-4345-99A3-A0EA10305E0D}"/>
          </ac:spMkLst>
        </pc:spChg>
        <pc:spChg chg="del">
          <ac:chgData name="Peta M" userId="b0564fb427e4e245" providerId="LiveId" clId="{A62EE8DC-CE0B-474D-BBB6-BD47A264E763}" dt="2017-10-21T22:41:51.605" v="32847" actId="478"/>
          <ac:spMkLst>
            <pc:docMk/>
            <pc:sldMk cId="1381591563" sldId="384"/>
            <ac:spMk id="26" creationId="{54775ADB-AFAB-4841-AB79-1A2E97865114}"/>
          </ac:spMkLst>
        </pc:spChg>
        <pc:graphicFrameChg chg="mod">
          <ac:chgData name="Peta M" userId="b0564fb427e4e245" providerId="LiveId" clId="{A62EE8DC-CE0B-474D-BBB6-BD47A264E763}" dt="2017-10-22T14:22:43.886" v="45774" actId="20577"/>
          <ac:graphicFrameMkLst>
            <pc:docMk/>
            <pc:sldMk cId="1381591563" sldId="384"/>
            <ac:graphicFrameMk id="7" creationId="{48AEA152-322D-4B39-A44E-1CCD2050DD7B}"/>
          </ac:graphicFrameMkLst>
        </pc:graphicFrameChg>
        <pc:graphicFrameChg chg="del">
          <ac:chgData name="Peta M" userId="b0564fb427e4e245" providerId="LiveId" clId="{A62EE8DC-CE0B-474D-BBB6-BD47A264E763}" dt="2017-10-21T22:41:42.650" v="32843" actId="478"/>
          <ac:graphicFrameMkLst>
            <pc:docMk/>
            <pc:sldMk cId="1381591563" sldId="384"/>
            <ac:graphicFrameMk id="22" creationId="{71C15FB0-B62F-4DB9-B796-02BF6ED19207}"/>
          </ac:graphicFrameMkLst>
        </pc:graphicFrameChg>
      </pc:sldChg>
      <pc:sldChg chg="addSp delSp modSp add modTransition modAnim">
        <pc:chgData name="Peta M" userId="b0564fb427e4e245" providerId="LiveId" clId="{A62EE8DC-CE0B-474D-BBB6-BD47A264E763}" dt="2017-10-26T19:00:17.964" v="55733" actId="1076"/>
        <pc:sldMkLst>
          <pc:docMk/>
          <pc:sldMk cId="1311200556" sldId="385"/>
        </pc:sldMkLst>
        <pc:spChg chg="add del mod">
          <ac:chgData name="Peta M" userId="b0564fb427e4e245" providerId="LiveId" clId="{A62EE8DC-CE0B-474D-BBB6-BD47A264E763}" dt="2017-10-25T22:56:05.651" v="48458" actId="1076"/>
          <ac:spMkLst>
            <pc:docMk/>
            <pc:sldMk cId="1311200556" sldId="385"/>
            <ac:spMk id="3" creationId="{269F259F-209D-417F-A8E5-E13C1AF4D185}"/>
          </ac:spMkLst>
        </pc:spChg>
        <pc:spChg chg="del">
          <ac:chgData name="Peta M" userId="b0564fb427e4e245" providerId="LiveId" clId="{A62EE8DC-CE0B-474D-BBB6-BD47A264E763}" dt="2017-10-25T19:17:46.967" v="47796" actId="478"/>
          <ac:spMkLst>
            <pc:docMk/>
            <pc:sldMk cId="1311200556" sldId="385"/>
            <ac:spMk id="8" creationId="{636EA9A7-0353-496F-8C18-13E4F0D631C1}"/>
          </ac:spMkLst>
        </pc:spChg>
        <pc:spChg chg="del">
          <ac:chgData name="Peta M" userId="b0564fb427e4e245" providerId="LiveId" clId="{A62EE8DC-CE0B-474D-BBB6-BD47A264E763}" dt="2017-10-25T19:06:59.108" v="47683" actId="478"/>
          <ac:spMkLst>
            <pc:docMk/>
            <pc:sldMk cId="1311200556" sldId="385"/>
            <ac:spMk id="19" creationId="{A6941478-8A7D-4C4C-BEDE-3F41AB36FC61}"/>
          </ac:spMkLst>
        </pc:spChg>
        <pc:spChg chg="del">
          <ac:chgData name="Peta M" userId="b0564fb427e4e245" providerId="LiveId" clId="{A62EE8DC-CE0B-474D-BBB6-BD47A264E763}" dt="2017-10-25T19:07:03.826" v="47684" actId="478"/>
          <ac:spMkLst>
            <pc:docMk/>
            <pc:sldMk cId="1311200556" sldId="385"/>
            <ac:spMk id="20" creationId="{6968FBA0-9BAB-40D9-BAC4-79DB0EB4A47B}"/>
          </ac:spMkLst>
        </pc:spChg>
        <pc:spChg chg="del">
          <ac:chgData name="Peta M" userId="b0564fb427e4e245" providerId="LiveId" clId="{A62EE8DC-CE0B-474D-BBB6-BD47A264E763}" dt="2017-10-25T19:07:22.805" v="47689" actId="478"/>
          <ac:spMkLst>
            <pc:docMk/>
            <pc:sldMk cId="1311200556" sldId="385"/>
            <ac:spMk id="21" creationId="{F9A34266-6F30-46F6-A89A-83FF9E05ADDC}"/>
          </ac:spMkLst>
        </pc:spChg>
        <pc:spChg chg="del mod">
          <ac:chgData name="Peta M" userId="b0564fb427e4e245" providerId="LiveId" clId="{A62EE8DC-CE0B-474D-BBB6-BD47A264E763}" dt="2017-10-25T19:07:15.827" v="47687" actId="478"/>
          <ac:spMkLst>
            <pc:docMk/>
            <pc:sldMk cId="1311200556" sldId="385"/>
            <ac:spMk id="22" creationId="{2A19DBAD-941F-422B-B81A-E1745BB6E9A4}"/>
          </ac:spMkLst>
        </pc:spChg>
        <pc:spChg chg="mod">
          <ac:chgData name="Peta M" userId="b0564fb427e4e245" providerId="LiveId" clId="{A62EE8DC-CE0B-474D-BBB6-BD47A264E763}" dt="2017-10-25T22:45:45.555" v="48397" actId="1076"/>
          <ac:spMkLst>
            <pc:docMk/>
            <pc:sldMk cId="1311200556" sldId="385"/>
            <ac:spMk id="23" creationId="{35B4D87E-BEAD-409F-8A50-A8FE5737F77E}"/>
          </ac:spMkLst>
        </pc:spChg>
        <pc:spChg chg="mod">
          <ac:chgData name="Peta M" userId="b0564fb427e4e245" providerId="LiveId" clId="{A62EE8DC-CE0B-474D-BBB6-BD47A264E763}" dt="2017-10-25T22:45:45.555" v="48397" actId="1076"/>
          <ac:spMkLst>
            <pc:docMk/>
            <pc:sldMk cId="1311200556" sldId="385"/>
            <ac:spMk id="24" creationId="{12D629D1-47E8-46D6-BAE6-C34544F8BF8F}"/>
          </ac:spMkLst>
        </pc:spChg>
        <pc:spChg chg="add mod">
          <ac:chgData name="Peta M" userId="b0564fb427e4e245" providerId="LiveId" clId="{A62EE8DC-CE0B-474D-BBB6-BD47A264E763}" dt="2017-10-25T22:45:45.555" v="48397" actId="1076"/>
          <ac:spMkLst>
            <pc:docMk/>
            <pc:sldMk cId="1311200556" sldId="385"/>
            <ac:spMk id="28" creationId="{7E0C00B8-AF9D-4BF6-9573-D0C56F844401}"/>
          </ac:spMkLst>
        </pc:spChg>
        <pc:spChg chg="add mod">
          <ac:chgData name="Peta M" userId="b0564fb427e4e245" providerId="LiveId" clId="{A62EE8DC-CE0B-474D-BBB6-BD47A264E763}" dt="2017-10-25T22:45:45.555" v="48397" actId="1076"/>
          <ac:spMkLst>
            <pc:docMk/>
            <pc:sldMk cId="1311200556" sldId="385"/>
            <ac:spMk id="29" creationId="{79D0B282-60A7-43D9-BD2D-E944881024A6}"/>
          </ac:spMkLst>
        </pc:spChg>
        <pc:spChg chg="del">
          <ac:chgData name="Peta M" userId="b0564fb427e4e245" providerId="LiveId" clId="{A62EE8DC-CE0B-474D-BBB6-BD47A264E763}" dt="2017-10-25T19:17:49.671" v="47797" actId="478"/>
          <ac:spMkLst>
            <pc:docMk/>
            <pc:sldMk cId="1311200556" sldId="385"/>
            <ac:spMk id="32" creationId="{18B3188D-2796-4294-ABFE-80CC72E55E59}"/>
          </ac:spMkLst>
        </pc:spChg>
        <pc:spChg chg="add mod">
          <ac:chgData name="Peta M" userId="b0564fb427e4e245" providerId="LiveId" clId="{A62EE8DC-CE0B-474D-BBB6-BD47A264E763}" dt="2017-10-26T19:00:17.964" v="55733" actId="1076"/>
          <ac:spMkLst>
            <pc:docMk/>
            <pc:sldMk cId="1311200556" sldId="385"/>
            <ac:spMk id="33" creationId="{9160B3A2-6322-414B-84B5-8831A90CAB89}"/>
          </ac:spMkLst>
        </pc:spChg>
        <pc:spChg chg="del">
          <ac:chgData name="Peta M" userId="b0564fb427e4e245" providerId="LiveId" clId="{A62EE8DC-CE0B-474D-BBB6-BD47A264E763}" dt="2017-10-25T19:17:51.311" v="47798" actId="478"/>
          <ac:spMkLst>
            <pc:docMk/>
            <pc:sldMk cId="1311200556" sldId="385"/>
            <ac:spMk id="33" creationId="{F4855834-972D-4010-862D-F83BA337BC76}"/>
          </ac:spMkLst>
        </pc:spChg>
        <pc:spChg chg="del">
          <ac:chgData name="Peta M" userId="b0564fb427e4e245" providerId="LiveId" clId="{A62EE8DC-CE0B-474D-BBB6-BD47A264E763}" dt="2017-10-25T19:17:52.711" v="47799" actId="478"/>
          <ac:spMkLst>
            <pc:docMk/>
            <pc:sldMk cId="1311200556" sldId="385"/>
            <ac:spMk id="34" creationId="{88192304-5627-47BD-B69A-5CE761F9FA6D}"/>
          </ac:spMkLst>
        </pc:spChg>
        <pc:spChg chg="add del mod">
          <ac:chgData name="Peta M" userId="b0564fb427e4e245" providerId="LiveId" clId="{A62EE8DC-CE0B-474D-BBB6-BD47A264E763}" dt="2017-10-26T18:59:37.725" v="55730" actId="478"/>
          <ac:spMkLst>
            <pc:docMk/>
            <pc:sldMk cId="1311200556" sldId="385"/>
            <ac:spMk id="34" creationId="{B21C10F9-CB3E-4EBC-93BC-77B95DB8F340}"/>
          </ac:spMkLst>
        </pc:spChg>
        <pc:spChg chg="del">
          <ac:chgData name="Peta M" userId="b0564fb427e4e245" providerId="LiveId" clId="{A62EE8DC-CE0B-474D-BBB6-BD47A264E763}" dt="2017-10-25T19:18:02.185" v="47805" actId="478"/>
          <ac:spMkLst>
            <pc:docMk/>
            <pc:sldMk cId="1311200556" sldId="385"/>
            <ac:spMk id="35" creationId="{3BE5AFB4-6EB8-4EF6-B554-1DEF10F654FD}"/>
          </ac:spMkLst>
        </pc:spChg>
        <pc:spChg chg="del">
          <ac:chgData name="Peta M" userId="b0564fb427e4e245" providerId="LiveId" clId="{A62EE8DC-CE0B-474D-BBB6-BD47A264E763}" dt="2017-10-25T19:18:00.652" v="47804" actId="478"/>
          <ac:spMkLst>
            <pc:docMk/>
            <pc:sldMk cId="1311200556" sldId="385"/>
            <ac:spMk id="36" creationId="{2505D679-61D3-4C28-9329-08AF71CDAE76}"/>
          </ac:spMkLst>
        </pc:spChg>
        <pc:spChg chg="del">
          <ac:chgData name="Peta M" userId="b0564fb427e4e245" providerId="LiveId" clId="{A62EE8DC-CE0B-474D-BBB6-BD47A264E763}" dt="2017-10-25T19:17:59.015" v="47803" actId="478"/>
          <ac:spMkLst>
            <pc:docMk/>
            <pc:sldMk cId="1311200556" sldId="385"/>
            <ac:spMk id="37" creationId="{E4564B56-EDDB-4096-A1C2-5D5ECC4142A9}"/>
          </ac:spMkLst>
        </pc:spChg>
        <pc:spChg chg="del">
          <ac:chgData name="Peta M" userId="b0564fb427e4e245" providerId="LiveId" clId="{A62EE8DC-CE0B-474D-BBB6-BD47A264E763}" dt="2017-10-25T19:17:57.414" v="47802" actId="478"/>
          <ac:spMkLst>
            <pc:docMk/>
            <pc:sldMk cId="1311200556" sldId="385"/>
            <ac:spMk id="38" creationId="{34801A09-A685-4283-A7AC-270B2C8B2DCC}"/>
          </ac:spMkLst>
        </pc:spChg>
        <pc:spChg chg="del">
          <ac:chgData name="Peta M" userId="b0564fb427e4e245" providerId="LiveId" clId="{A62EE8DC-CE0B-474D-BBB6-BD47A264E763}" dt="2017-10-25T19:17:55.845" v="47801" actId="478"/>
          <ac:spMkLst>
            <pc:docMk/>
            <pc:sldMk cId="1311200556" sldId="385"/>
            <ac:spMk id="39" creationId="{9428AD41-7242-48B6-8C21-037460326A18}"/>
          </ac:spMkLst>
        </pc:spChg>
        <pc:spChg chg="del">
          <ac:chgData name="Peta M" userId="b0564fb427e4e245" providerId="LiveId" clId="{A62EE8DC-CE0B-474D-BBB6-BD47A264E763}" dt="2017-10-25T19:17:54.260" v="47800" actId="478"/>
          <ac:spMkLst>
            <pc:docMk/>
            <pc:sldMk cId="1311200556" sldId="385"/>
            <ac:spMk id="40" creationId="{2E5CE465-6F02-43CF-8871-3EF20DF6FA97}"/>
          </ac:spMkLst>
        </pc:spChg>
        <pc:spChg chg="add mod">
          <ac:chgData name="Peta M" userId="b0564fb427e4e245" providerId="LiveId" clId="{A62EE8DC-CE0B-474D-BBB6-BD47A264E763}" dt="2017-10-25T22:45:45.555" v="48397" actId="1076"/>
          <ac:spMkLst>
            <pc:docMk/>
            <pc:sldMk cId="1311200556" sldId="385"/>
            <ac:spMk id="41" creationId="{41C0156B-F8D2-4FA4-BA20-4E5987C57FD7}"/>
          </ac:spMkLst>
        </pc:spChg>
        <pc:spChg chg="add mod">
          <ac:chgData name="Peta M" userId="b0564fb427e4e245" providerId="LiveId" clId="{A62EE8DC-CE0B-474D-BBB6-BD47A264E763}" dt="2017-10-25T22:45:45.555" v="48397" actId="1076"/>
          <ac:spMkLst>
            <pc:docMk/>
            <pc:sldMk cId="1311200556" sldId="385"/>
            <ac:spMk id="42" creationId="{E4465359-48F4-4520-83E5-AB71245983D5}"/>
          </ac:spMkLst>
        </pc:spChg>
        <pc:spChg chg="add mod">
          <ac:chgData name="Peta M" userId="b0564fb427e4e245" providerId="LiveId" clId="{A62EE8DC-CE0B-474D-BBB6-BD47A264E763}" dt="2017-10-25T22:45:45.555" v="48397" actId="1076"/>
          <ac:spMkLst>
            <pc:docMk/>
            <pc:sldMk cId="1311200556" sldId="385"/>
            <ac:spMk id="49" creationId="{A5EB7F39-B752-4A87-BBAF-9044A350A4FB}"/>
          </ac:spMkLst>
        </pc:spChg>
        <pc:spChg chg="add mod">
          <ac:chgData name="Peta M" userId="b0564fb427e4e245" providerId="LiveId" clId="{A62EE8DC-CE0B-474D-BBB6-BD47A264E763}" dt="2017-10-25T22:45:45.555" v="48397" actId="1076"/>
          <ac:spMkLst>
            <pc:docMk/>
            <pc:sldMk cId="1311200556" sldId="385"/>
            <ac:spMk id="50" creationId="{2D9EA001-65C6-4AB3-82B8-EA6F9B61C788}"/>
          </ac:spMkLst>
        </pc:spChg>
        <pc:spChg chg="add mod">
          <ac:chgData name="Peta M" userId="b0564fb427e4e245" providerId="LiveId" clId="{A62EE8DC-CE0B-474D-BBB6-BD47A264E763}" dt="2017-10-25T22:45:45.555" v="48397" actId="1076"/>
          <ac:spMkLst>
            <pc:docMk/>
            <pc:sldMk cId="1311200556" sldId="385"/>
            <ac:spMk id="53" creationId="{D01B02F9-E827-40D8-AFE8-0CA163B65097}"/>
          </ac:spMkLst>
        </pc:spChg>
        <pc:spChg chg="add mod">
          <ac:chgData name="Peta M" userId="b0564fb427e4e245" providerId="LiveId" clId="{A62EE8DC-CE0B-474D-BBB6-BD47A264E763}" dt="2017-10-25T22:45:45.555" v="48397" actId="1076"/>
          <ac:spMkLst>
            <pc:docMk/>
            <pc:sldMk cId="1311200556" sldId="385"/>
            <ac:spMk id="54" creationId="{2E562D01-96D2-4C8E-81DE-6D1785FC2461}"/>
          </ac:spMkLst>
        </pc:spChg>
        <pc:spChg chg="add mod">
          <ac:chgData name="Peta M" userId="b0564fb427e4e245" providerId="LiveId" clId="{A62EE8DC-CE0B-474D-BBB6-BD47A264E763}" dt="2017-10-26T15:10:45.041" v="49470" actId="1076"/>
          <ac:spMkLst>
            <pc:docMk/>
            <pc:sldMk cId="1311200556" sldId="385"/>
            <ac:spMk id="55" creationId="{9EA219AF-4AB8-45F1-9968-ED1C6ED9E8E5}"/>
          </ac:spMkLst>
        </pc:spChg>
        <pc:picChg chg="add mod ord modCrop">
          <ac:chgData name="Peta M" userId="b0564fb427e4e245" providerId="LiveId" clId="{A62EE8DC-CE0B-474D-BBB6-BD47A264E763}" dt="2017-10-25T22:45:45.555" v="48397" actId="1076"/>
          <ac:picMkLst>
            <pc:docMk/>
            <pc:sldMk cId="1311200556" sldId="385"/>
            <ac:picMk id="25" creationId="{B55BCFF5-975D-4FEB-8101-3D1FD24FF8E1}"/>
          </ac:picMkLst>
        </pc:picChg>
        <pc:picChg chg="add mod">
          <ac:chgData name="Peta M" userId="b0564fb427e4e245" providerId="LiveId" clId="{A62EE8DC-CE0B-474D-BBB6-BD47A264E763}" dt="2017-10-26T19:00:17.964" v="55733" actId="1076"/>
          <ac:picMkLst>
            <pc:docMk/>
            <pc:sldMk cId="1311200556" sldId="385"/>
            <ac:picMk id="32" creationId="{12CDD809-144E-4783-9D8F-0E7016B787F6}"/>
          </ac:picMkLst>
        </pc:picChg>
        <pc:cxnChg chg="del mod">
          <ac:chgData name="Peta M" userId="b0564fb427e4e245" providerId="LiveId" clId="{A62EE8DC-CE0B-474D-BBB6-BD47A264E763}" dt="2017-10-25T22:55:37.410" v="48455" actId="478"/>
          <ac:cxnSpMkLst>
            <pc:docMk/>
            <pc:sldMk cId="1311200556" sldId="385"/>
            <ac:cxnSpMk id="12" creationId="{381B63A1-4259-482F-BAB1-A7F07A191A23}"/>
          </ac:cxnSpMkLst>
        </pc:cxnChg>
        <pc:cxnChg chg="del mod">
          <ac:chgData name="Peta M" userId="b0564fb427e4e245" providerId="LiveId" clId="{A62EE8DC-CE0B-474D-BBB6-BD47A264E763}" dt="2017-10-25T22:55:40.186" v="48456" actId="478"/>
          <ac:cxnSpMkLst>
            <pc:docMk/>
            <pc:sldMk cId="1311200556" sldId="385"/>
            <ac:cxnSpMk id="13" creationId="{BB8E9E34-83F6-4006-8CFE-834DB62D5FD3}"/>
          </ac:cxnSpMkLst>
        </pc:cxnChg>
        <pc:cxnChg chg="del">
          <ac:chgData name="Peta M" userId="b0564fb427e4e245" providerId="LiveId" clId="{A62EE8DC-CE0B-474D-BBB6-BD47A264E763}" dt="2017-10-25T19:07:31.079" v="47690" actId="478"/>
          <ac:cxnSpMkLst>
            <pc:docMk/>
            <pc:sldMk cId="1311200556" sldId="385"/>
            <ac:cxnSpMk id="16" creationId="{40D890DE-7028-4F6B-92BE-70CCC971F167}"/>
          </ac:cxnSpMkLst>
        </pc:cxnChg>
        <pc:cxnChg chg="del">
          <ac:chgData name="Peta M" userId="b0564fb427e4e245" providerId="LiveId" clId="{A62EE8DC-CE0B-474D-BBB6-BD47A264E763}" dt="2017-10-25T19:07:18.297" v="47688" actId="478"/>
          <ac:cxnSpMkLst>
            <pc:docMk/>
            <pc:sldMk cId="1311200556" sldId="385"/>
            <ac:cxnSpMk id="17" creationId="{2B8BA7AB-AAA2-4FE3-9DDC-A483A0D7DDD6}"/>
          </ac:cxnSpMkLst>
        </pc:cxnChg>
        <pc:cxnChg chg="add mod">
          <ac:chgData name="Peta M" userId="b0564fb427e4e245" providerId="LiveId" clId="{A62EE8DC-CE0B-474D-BBB6-BD47A264E763}" dt="2017-10-25T22:45:45.555" v="48397" actId="1076"/>
          <ac:cxnSpMkLst>
            <pc:docMk/>
            <pc:sldMk cId="1311200556" sldId="385"/>
            <ac:cxnSpMk id="26" creationId="{DD36F988-2F5B-4845-9646-544C8EAC56AD}"/>
          </ac:cxnSpMkLst>
        </pc:cxnChg>
        <pc:cxnChg chg="add mod">
          <ac:chgData name="Peta M" userId="b0564fb427e4e245" providerId="LiveId" clId="{A62EE8DC-CE0B-474D-BBB6-BD47A264E763}" dt="2017-10-25T22:45:45.555" v="48397" actId="1076"/>
          <ac:cxnSpMkLst>
            <pc:docMk/>
            <pc:sldMk cId="1311200556" sldId="385"/>
            <ac:cxnSpMk id="27" creationId="{42111B63-116B-44BE-8EA0-415236269D59}"/>
          </ac:cxnSpMkLst>
        </pc:cxnChg>
        <pc:cxnChg chg="add mod">
          <ac:chgData name="Peta M" userId="b0564fb427e4e245" providerId="LiveId" clId="{A62EE8DC-CE0B-474D-BBB6-BD47A264E763}" dt="2017-10-25T22:45:45.555" v="48397" actId="1076"/>
          <ac:cxnSpMkLst>
            <pc:docMk/>
            <pc:sldMk cId="1311200556" sldId="385"/>
            <ac:cxnSpMk id="30" creationId="{E76EFA71-9DF2-48E2-9BDA-1C57D91E3F64}"/>
          </ac:cxnSpMkLst>
        </pc:cxnChg>
        <pc:cxnChg chg="add mod">
          <ac:chgData name="Peta M" userId="b0564fb427e4e245" providerId="LiveId" clId="{A62EE8DC-CE0B-474D-BBB6-BD47A264E763}" dt="2017-10-25T22:45:45.555" v="48397" actId="1076"/>
          <ac:cxnSpMkLst>
            <pc:docMk/>
            <pc:sldMk cId="1311200556" sldId="385"/>
            <ac:cxnSpMk id="31" creationId="{E86932C2-D8B1-4342-8BE3-6A4D8B37472C}"/>
          </ac:cxnSpMkLst>
        </pc:cxnChg>
        <pc:cxnChg chg="add del">
          <ac:chgData name="Peta M" userId="b0564fb427e4e245" providerId="LiveId" clId="{A62EE8DC-CE0B-474D-BBB6-BD47A264E763}" dt="2017-10-25T19:08:45.595" v="47735" actId="478"/>
          <ac:cxnSpMkLst>
            <pc:docMk/>
            <pc:sldMk cId="1311200556" sldId="385"/>
            <ac:cxnSpMk id="43" creationId="{22BEDC6F-DE5A-473B-9D73-153836FB58AC}"/>
          </ac:cxnSpMkLst>
        </pc:cxnChg>
        <pc:cxnChg chg="add del">
          <ac:chgData name="Peta M" userId="b0564fb427e4e245" providerId="LiveId" clId="{A62EE8DC-CE0B-474D-BBB6-BD47A264E763}" dt="2017-10-25T19:08:45.595" v="47735" actId="478"/>
          <ac:cxnSpMkLst>
            <pc:docMk/>
            <pc:sldMk cId="1311200556" sldId="385"/>
            <ac:cxnSpMk id="44" creationId="{D3F4F40D-1DE5-42C7-9F20-E5D410D70558}"/>
          </ac:cxnSpMkLst>
        </pc:cxnChg>
        <pc:cxnChg chg="add del">
          <ac:chgData name="Peta M" userId="b0564fb427e4e245" providerId="LiveId" clId="{A62EE8DC-CE0B-474D-BBB6-BD47A264E763}" dt="2017-10-25T19:08:45.595" v="47735" actId="478"/>
          <ac:cxnSpMkLst>
            <pc:docMk/>
            <pc:sldMk cId="1311200556" sldId="385"/>
            <ac:cxnSpMk id="45" creationId="{B29F2651-8ABD-4D84-A305-ABEF978E53E0}"/>
          </ac:cxnSpMkLst>
        </pc:cxnChg>
        <pc:cxnChg chg="add del">
          <ac:chgData name="Peta M" userId="b0564fb427e4e245" providerId="LiveId" clId="{A62EE8DC-CE0B-474D-BBB6-BD47A264E763}" dt="2017-10-25T19:08:45.595" v="47735" actId="478"/>
          <ac:cxnSpMkLst>
            <pc:docMk/>
            <pc:sldMk cId="1311200556" sldId="385"/>
            <ac:cxnSpMk id="46" creationId="{6A43F2EE-A4E0-4BA4-9A1F-7B17C156E78E}"/>
          </ac:cxnSpMkLst>
        </pc:cxnChg>
        <pc:cxnChg chg="add mod">
          <ac:chgData name="Peta M" userId="b0564fb427e4e245" providerId="LiveId" clId="{A62EE8DC-CE0B-474D-BBB6-BD47A264E763}" dt="2017-10-25T22:45:45.555" v="48397" actId="1076"/>
          <ac:cxnSpMkLst>
            <pc:docMk/>
            <pc:sldMk cId="1311200556" sldId="385"/>
            <ac:cxnSpMk id="47" creationId="{9DF76321-CC92-4693-AA20-5256751C9E84}"/>
          </ac:cxnSpMkLst>
        </pc:cxnChg>
        <pc:cxnChg chg="add mod">
          <ac:chgData name="Peta M" userId="b0564fb427e4e245" providerId="LiveId" clId="{A62EE8DC-CE0B-474D-BBB6-BD47A264E763}" dt="2017-10-25T22:45:45.555" v="48397" actId="1076"/>
          <ac:cxnSpMkLst>
            <pc:docMk/>
            <pc:sldMk cId="1311200556" sldId="385"/>
            <ac:cxnSpMk id="48" creationId="{AAD1AB4D-F539-4BEF-A934-4E045A828341}"/>
          </ac:cxnSpMkLst>
        </pc:cxnChg>
        <pc:cxnChg chg="add mod">
          <ac:chgData name="Peta M" userId="b0564fb427e4e245" providerId="LiveId" clId="{A62EE8DC-CE0B-474D-BBB6-BD47A264E763}" dt="2017-10-25T22:45:45.555" v="48397" actId="1076"/>
          <ac:cxnSpMkLst>
            <pc:docMk/>
            <pc:sldMk cId="1311200556" sldId="385"/>
            <ac:cxnSpMk id="51" creationId="{486219E5-D0AB-470A-BB3A-49C8EC67911A}"/>
          </ac:cxnSpMkLst>
        </pc:cxnChg>
        <pc:cxnChg chg="add mod">
          <ac:chgData name="Peta M" userId="b0564fb427e4e245" providerId="LiveId" clId="{A62EE8DC-CE0B-474D-BBB6-BD47A264E763}" dt="2017-10-25T22:45:45.555" v="48397" actId="1076"/>
          <ac:cxnSpMkLst>
            <pc:docMk/>
            <pc:sldMk cId="1311200556" sldId="385"/>
            <ac:cxnSpMk id="52" creationId="{6FC8D774-7A04-4FBF-B96E-E50F654BEEEF}"/>
          </ac:cxnSpMkLst>
        </pc:cxnChg>
      </pc:sldChg>
      <pc:sldChg chg="delSp modSp add del">
        <pc:chgData name="Peta M" userId="b0564fb427e4e245" providerId="LiveId" clId="{A62EE8DC-CE0B-474D-BBB6-BD47A264E763}" dt="2017-10-25T19:16:01.999" v="47787" actId="2696"/>
        <pc:sldMkLst>
          <pc:docMk/>
          <pc:sldMk cId="3546071531" sldId="386"/>
        </pc:sldMkLst>
        <pc:spChg chg="del">
          <ac:chgData name="Peta M" userId="b0564fb427e4e245" providerId="LiveId" clId="{A62EE8DC-CE0B-474D-BBB6-BD47A264E763}" dt="2017-10-25T19:15:21.007" v="47775" actId="478"/>
          <ac:spMkLst>
            <pc:docMk/>
            <pc:sldMk cId="3546071531" sldId="386"/>
            <ac:spMk id="8" creationId="{636EA9A7-0353-496F-8C18-13E4F0D631C1}"/>
          </ac:spMkLst>
        </pc:spChg>
        <pc:spChg chg="del">
          <ac:chgData name="Peta M" userId="b0564fb427e4e245" providerId="LiveId" clId="{A62EE8DC-CE0B-474D-BBB6-BD47A264E763}" dt="2017-10-25T19:15:23.593" v="47776" actId="478"/>
          <ac:spMkLst>
            <pc:docMk/>
            <pc:sldMk cId="3546071531" sldId="386"/>
            <ac:spMk id="32" creationId="{18B3188D-2796-4294-ABFE-80CC72E55E59}"/>
          </ac:spMkLst>
        </pc:spChg>
        <pc:spChg chg="del">
          <ac:chgData name="Peta M" userId="b0564fb427e4e245" providerId="LiveId" clId="{A62EE8DC-CE0B-474D-BBB6-BD47A264E763}" dt="2017-10-25T19:15:24.963" v="47777" actId="478"/>
          <ac:spMkLst>
            <pc:docMk/>
            <pc:sldMk cId="3546071531" sldId="386"/>
            <ac:spMk id="33" creationId="{F4855834-972D-4010-862D-F83BA337BC76}"/>
          </ac:spMkLst>
        </pc:spChg>
        <pc:spChg chg="del">
          <ac:chgData name="Peta M" userId="b0564fb427e4e245" providerId="LiveId" clId="{A62EE8DC-CE0B-474D-BBB6-BD47A264E763}" dt="2017-10-25T19:15:27.478" v="47778" actId="478"/>
          <ac:spMkLst>
            <pc:docMk/>
            <pc:sldMk cId="3546071531" sldId="386"/>
            <ac:spMk id="34" creationId="{88192304-5627-47BD-B69A-5CE761F9FA6D}"/>
          </ac:spMkLst>
        </pc:spChg>
        <pc:spChg chg="del">
          <ac:chgData name="Peta M" userId="b0564fb427e4e245" providerId="LiveId" clId="{A62EE8DC-CE0B-474D-BBB6-BD47A264E763}" dt="2017-10-25T19:15:38.603" v="47784" actId="478"/>
          <ac:spMkLst>
            <pc:docMk/>
            <pc:sldMk cId="3546071531" sldId="386"/>
            <ac:spMk id="35" creationId="{3BE5AFB4-6EB8-4EF6-B554-1DEF10F654FD}"/>
          </ac:spMkLst>
        </pc:spChg>
        <pc:spChg chg="del">
          <ac:chgData name="Peta M" userId="b0564fb427e4e245" providerId="LiveId" clId="{A62EE8DC-CE0B-474D-BBB6-BD47A264E763}" dt="2017-10-25T19:15:35.638" v="47783" actId="478"/>
          <ac:spMkLst>
            <pc:docMk/>
            <pc:sldMk cId="3546071531" sldId="386"/>
            <ac:spMk id="36" creationId="{2505D679-61D3-4C28-9329-08AF71CDAE76}"/>
          </ac:spMkLst>
        </pc:spChg>
        <pc:spChg chg="del">
          <ac:chgData name="Peta M" userId="b0564fb427e4e245" providerId="LiveId" clId="{A62EE8DC-CE0B-474D-BBB6-BD47A264E763}" dt="2017-10-25T19:15:33.952" v="47782" actId="478"/>
          <ac:spMkLst>
            <pc:docMk/>
            <pc:sldMk cId="3546071531" sldId="386"/>
            <ac:spMk id="37" creationId="{E4564B56-EDDB-4096-A1C2-5D5ECC4142A9}"/>
          </ac:spMkLst>
        </pc:spChg>
        <pc:spChg chg="del">
          <ac:chgData name="Peta M" userId="b0564fb427e4e245" providerId="LiveId" clId="{A62EE8DC-CE0B-474D-BBB6-BD47A264E763}" dt="2017-10-25T19:15:32.252" v="47781" actId="478"/>
          <ac:spMkLst>
            <pc:docMk/>
            <pc:sldMk cId="3546071531" sldId="386"/>
            <ac:spMk id="38" creationId="{34801A09-A685-4283-A7AC-270B2C8B2DCC}"/>
          </ac:spMkLst>
        </pc:spChg>
        <pc:spChg chg="del">
          <ac:chgData name="Peta M" userId="b0564fb427e4e245" providerId="LiveId" clId="{A62EE8DC-CE0B-474D-BBB6-BD47A264E763}" dt="2017-10-25T19:15:30.537" v="47780" actId="478"/>
          <ac:spMkLst>
            <pc:docMk/>
            <pc:sldMk cId="3546071531" sldId="386"/>
            <ac:spMk id="39" creationId="{9428AD41-7242-48B6-8C21-037460326A18}"/>
          </ac:spMkLst>
        </pc:spChg>
        <pc:spChg chg="del">
          <ac:chgData name="Peta M" userId="b0564fb427e4e245" providerId="LiveId" clId="{A62EE8DC-CE0B-474D-BBB6-BD47A264E763}" dt="2017-10-25T19:15:28.835" v="47779" actId="478"/>
          <ac:spMkLst>
            <pc:docMk/>
            <pc:sldMk cId="3546071531" sldId="386"/>
            <ac:spMk id="40" creationId="{2E5CE465-6F02-43CF-8871-3EF20DF6FA97}"/>
          </ac:spMkLst>
        </pc:spChg>
        <pc:picChg chg="mod ord">
          <ac:chgData name="Peta M" userId="b0564fb427e4e245" providerId="LiveId" clId="{A62EE8DC-CE0B-474D-BBB6-BD47A264E763}" dt="2017-10-25T19:15:18.088" v="47774" actId="167"/>
          <ac:picMkLst>
            <pc:docMk/>
            <pc:sldMk cId="3546071531" sldId="386"/>
            <ac:picMk id="25" creationId="{B55BCFF5-975D-4FEB-8101-3D1FD24FF8E1}"/>
          </ac:picMkLst>
        </pc:picChg>
        <pc:cxnChg chg="del">
          <ac:chgData name="Peta M" userId="b0564fb427e4e245" providerId="LiveId" clId="{A62EE8DC-CE0B-474D-BBB6-BD47A264E763}" dt="2017-10-25T19:15:44.242" v="47785" actId="478"/>
          <ac:cxnSpMkLst>
            <pc:docMk/>
            <pc:sldMk cId="3546071531" sldId="386"/>
            <ac:cxnSpMk id="12" creationId="{381B63A1-4259-482F-BAB1-A7F07A191A23}"/>
          </ac:cxnSpMkLst>
        </pc:cxnChg>
        <pc:cxnChg chg="del">
          <ac:chgData name="Peta M" userId="b0564fb427e4e245" providerId="LiveId" clId="{A62EE8DC-CE0B-474D-BBB6-BD47A264E763}" dt="2017-10-25T19:15:46.525" v="47786" actId="478"/>
          <ac:cxnSpMkLst>
            <pc:docMk/>
            <pc:sldMk cId="3546071531" sldId="386"/>
            <ac:cxnSpMk id="13" creationId="{BB8E9E34-83F6-4006-8CFE-834DB62D5FD3}"/>
          </ac:cxnSpMkLst>
        </pc:cxnChg>
      </pc:sldChg>
      <pc:sldChg chg="addSp delSp modSp add modTransition modNotesTx">
        <pc:chgData name="Peta M" userId="b0564fb427e4e245" providerId="LiveId" clId="{A62EE8DC-CE0B-474D-BBB6-BD47A264E763}" dt="2017-10-26T19:06:20.970" v="56466" actId="20577"/>
        <pc:sldMkLst>
          <pc:docMk/>
          <pc:sldMk cId="1774320747" sldId="387"/>
        </pc:sldMkLst>
        <pc:spChg chg="del">
          <ac:chgData name="Peta M" userId="b0564fb427e4e245" providerId="LiveId" clId="{A62EE8DC-CE0B-474D-BBB6-BD47A264E763}" dt="2017-10-25T19:14:44.422" v="47764" actId="478"/>
          <ac:spMkLst>
            <pc:docMk/>
            <pc:sldMk cId="1774320747" sldId="387"/>
            <ac:spMk id="8" creationId="{636EA9A7-0353-496F-8C18-13E4F0D631C1}"/>
          </ac:spMkLst>
        </pc:spChg>
        <pc:spChg chg="del mod">
          <ac:chgData name="Peta M" userId="b0564fb427e4e245" providerId="LiveId" clId="{A62EE8DC-CE0B-474D-BBB6-BD47A264E763}" dt="2017-10-25T19:14:57.650" v="47770" actId="478"/>
          <ac:spMkLst>
            <pc:docMk/>
            <pc:sldMk cId="1774320747" sldId="387"/>
            <ac:spMk id="23" creationId="{35B4D87E-BEAD-409F-8A50-A8FE5737F77E}"/>
          </ac:spMkLst>
        </pc:spChg>
        <pc:spChg chg="del">
          <ac:chgData name="Peta M" userId="b0564fb427e4e245" providerId="LiveId" clId="{A62EE8DC-CE0B-474D-BBB6-BD47A264E763}" dt="2017-10-25T19:14:53.486" v="47767" actId="478"/>
          <ac:spMkLst>
            <pc:docMk/>
            <pc:sldMk cId="1774320747" sldId="387"/>
            <ac:spMk id="24" creationId="{12D629D1-47E8-46D6-BAE6-C34544F8BF8F}"/>
          </ac:spMkLst>
        </pc:spChg>
        <pc:spChg chg="del">
          <ac:chgData name="Peta M" userId="b0564fb427e4e245" providerId="LiveId" clId="{A62EE8DC-CE0B-474D-BBB6-BD47A264E763}" dt="2017-10-25T19:14:53.486" v="47767" actId="478"/>
          <ac:spMkLst>
            <pc:docMk/>
            <pc:sldMk cId="1774320747" sldId="387"/>
            <ac:spMk id="28" creationId="{7E0C00B8-AF9D-4BF6-9573-D0C56F844401}"/>
          </ac:spMkLst>
        </pc:spChg>
        <pc:spChg chg="del">
          <ac:chgData name="Peta M" userId="b0564fb427e4e245" providerId="LiveId" clId="{A62EE8DC-CE0B-474D-BBB6-BD47A264E763}" dt="2017-10-25T19:14:53.486" v="47767" actId="478"/>
          <ac:spMkLst>
            <pc:docMk/>
            <pc:sldMk cId="1774320747" sldId="387"/>
            <ac:spMk id="29" creationId="{79D0B282-60A7-43D9-BD2D-E944881024A6}"/>
          </ac:spMkLst>
        </pc:spChg>
        <pc:spChg chg="del">
          <ac:chgData name="Peta M" userId="b0564fb427e4e245" providerId="LiveId" clId="{A62EE8DC-CE0B-474D-BBB6-BD47A264E763}" dt="2017-10-25T19:14:47.843" v="47766" actId="478"/>
          <ac:spMkLst>
            <pc:docMk/>
            <pc:sldMk cId="1774320747" sldId="387"/>
            <ac:spMk id="32" creationId="{18B3188D-2796-4294-ABFE-80CC72E55E59}"/>
          </ac:spMkLst>
        </pc:spChg>
        <pc:spChg chg="del">
          <ac:chgData name="Peta M" userId="b0564fb427e4e245" providerId="LiveId" clId="{A62EE8DC-CE0B-474D-BBB6-BD47A264E763}" dt="2017-10-25T19:14:46.510" v="47765" actId="478"/>
          <ac:spMkLst>
            <pc:docMk/>
            <pc:sldMk cId="1774320747" sldId="387"/>
            <ac:spMk id="33" creationId="{F4855834-972D-4010-862D-F83BA337BC76}"/>
          </ac:spMkLst>
        </pc:spChg>
        <pc:spChg chg="add del mod">
          <ac:chgData name="Peta M" userId="b0564fb427e4e245" providerId="LiveId" clId="{A62EE8DC-CE0B-474D-BBB6-BD47A264E763}" dt="2017-10-25T22:45:45.555" v="48397" actId="2711"/>
          <ac:spMkLst>
            <pc:docMk/>
            <pc:sldMk cId="1774320747" sldId="387"/>
            <ac:spMk id="34" creationId="{88192304-5627-47BD-B69A-5CE761F9FA6D}"/>
          </ac:spMkLst>
        </pc:spChg>
        <pc:spChg chg="del">
          <ac:chgData name="Peta M" userId="b0564fb427e4e245" providerId="LiveId" clId="{A62EE8DC-CE0B-474D-BBB6-BD47A264E763}" dt="2017-10-25T19:14:53.486" v="47767" actId="478"/>
          <ac:spMkLst>
            <pc:docMk/>
            <pc:sldMk cId="1774320747" sldId="387"/>
            <ac:spMk id="35" creationId="{3BE5AFB4-6EB8-4EF6-B554-1DEF10F654FD}"/>
          </ac:spMkLst>
        </pc:spChg>
        <pc:spChg chg="del">
          <ac:chgData name="Peta M" userId="b0564fb427e4e245" providerId="LiveId" clId="{A62EE8DC-CE0B-474D-BBB6-BD47A264E763}" dt="2017-10-25T19:14:53.486" v="47767" actId="478"/>
          <ac:spMkLst>
            <pc:docMk/>
            <pc:sldMk cId="1774320747" sldId="387"/>
            <ac:spMk id="36" creationId="{2505D679-61D3-4C28-9329-08AF71CDAE76}"/>
          </ac:spMkLst>
        </pc:spChg>
        <pc:spChg chg="del">
          <ac:chgData name="Peta M" userId="b0564fb427e4e245" providerId="LiveId" clId="{A62EE8DC-CE0B-474D-BBB6-BD47A264E763}" dt="2017-10-25T19:14:53.486" v="47767" actId="478"/>
          <ac:spMkLst>
            <pc:docMk/>
            <pc:sldMk cId="1774320747" sldId="387"/>
            <ac:spMk id="37" creationId="{E4564B56-EDDB-4096-A1C2-5D5ECC4142A9}"/>
          </ac:spMkLst>
        </pc:spChg>
        <pc:spChg chg="del">
          <ac:chgData name="Peta M" userId="b0564fb427e4e245" providerId="LiveId" clId="{A62EE8DC-CE0B-474D-BBB6-BD47A264E763}" dt="2017-10-25T19:14:53.486" v="47767" actId="478"/>
          <ac:spMkLst>
            <pc:docMk/>
            <pc:sldMk cId="1774320747" sldId="387"/>
            <ac:spMk id="38" creationId="{34801A09-A685-4283-A7AC-270B2C8B2DCC}"/>
          </ac:spMkLst>
        </pc:spChg>
        <pc:spChg chg="del">
          <ac:chgData name="Peta M" userId="b0564fb427e4e245" providerId="LiveId" clId="{A62EE8DC-CE0B-474D-BBB6-BD47A264E763}" dt="2017-10-25T19:14:53.486" v="47767" actId="478"/>
          <ac:spMkLst>
            <pc:docMk/>
            <pc:sldMk cId="1774320747" sldId="387"/>
            <ac:spMk id="39" creationId="{9428AD41-7242-48B6-8C21-037460326A18}"/>
          </ac:spMkLst>
        </pc:spChg>
        <pc:spChg chg="del">
          <ac:chgData name="Peta M" userId="b0564fb427e4e245" providerId="LiveId" clId="{A62EE8DC-CE0B-474D-BBB6-BD47A264E763}" dt="2017-10-25T19:14:53.486" v="47767" actId="478"/>
          <ac:spMkLst>
            <pc:docMk/>
            <pc:sldMk cId="1774320747" sldId="387"/>
            <ac:spMk id="40" creationId="{2E5CE465-6F02-43CF-8871-3EF20DF6FA97}"/>
          </ac:spMkLst>
        </pc:spChg>
        <pc:spChg chg="del">
          <ac:chgData name="Peta M" userId="b0564fb427e4e245" providerId="LiveId" clId="{A62EE8DC-CE0B-474D-BBB6-BD47A264E763}" dt="2017-10-25T19:14:53.486" v="47767" actId="478"/>
          <ac:spMkLst>
            <pc:docMk/>
            <pc:sldMk cId="1774320747" sldId="387"/>
            <ac:spMk id="41" creationId="{41C0156B-F8D2-4FA4-BA20-4E5987C57FD7}"/>
          </ac:spMkLst>
        </pc:spChg>
        <pc:spChg chg="del">
          <ac:chgData name="Peta M" userId="b0564fb427e4e245" providerId="LiveId" clId="{A62EE8DC-CE0B-474D-BBB6-BD47A264E763}" dt="2017-10-25T19:14:53.486" v="47767" actId="478"/>
          <ac:spMkLst>
            <pc:docMk/>
            <pc:sldMk cId="1774320747" sldId="387"/>
            <ac:spMk id="42" creationId="{E4465359-48F4-4520-83E5-AB71245983D5}"/>
          </ac:spMkLst>
        </pc:spChg>
        <pc:spChg chg="add mod">
          <ac:chgData name="Peta M" userId="b0564fb427e4e245" providerId="LiveId" clId="{A62EE8DC-CE0B-474D-BBB6-BD47A264E763}" dt="2017-10-25T22:45:45.555" v="48397" actId="2711"/>
          <ac:spMkLst>
            <pc:docMk/>
            <pc:sldMk cId="1774320747" sldId="387"/>
            <ac:spMk id="44" creationId="{7E23BB52-2E45-46E1-93CF-780C8CAFD1E3}"/>
          </ac:spMkLst>
        </pc:spChg>
        <pc:spChg chg="add mod">
          <ac:chgData name="Peta M" userId="b0564fb427e4e245" providerId="LiveId" clId="{A62EE8DC-CE0B-474D-BBB6-BD47A264E763}" dt="2017-10-25T22:45:45.555" v="48397" actId="2711"/>
          <ac:spMkLst>
            <pc:docMk/>
            <pc:sldMk cId="1774320747" sldId="387"/>
            <ac:spMk id="45" creationId="{3ABAA53E-F93B-4ABB-909B-BC79794D8E6E}"/>
          </ac:spMkLst>
        </pc:spChg>
        <pc:spChg chg="add mod">
          <ac:chgData name="Peta M" userId="b0564fb427e4e245" providerId="LiveId" clId="{A62EE8DC-CE0B-474D-BBB6-BD47A264E763}" dt="2017-10-25T22:45:45.555" v="48397" actId="2711"/>
          <ac:spMkLst>
            <pc:docMk/>
            <pc:sldMk cId="1774320747" sldId="387"/>
            <ac:spMk id="46" creationId="{841F0E1E-FD8B-4139-BC25-A031B44460E1}"/>
          </ac:spMkLst>
        </pc:spChg>
        <pc:spChg chg="del">
          <ac:chgData name="Peta M" userId="b0564fb427e4e245" providerId="LiveId" clId="{A62EE8DC-CE0B-474D-BBB6-BD47A264E763}" dt="2017-10-25T19:14:53.486" v="47767" actId="478"/>
          <ac:spMkLst>
            <pc:docMk/>
            <pc:sldMk cId="1774320747" sldId="387"/>
            <ac:spMk id="49" creationId="{A5EB7F39-B752-4A87-BBAF-9044A350A4FB}"/>
          </ac:spMkLst>
        </pc:spChg>
        <pc:spChg chg="del">
          <ac:chgData name="Peta M" userId="b0564fb427e4e245" providerId="LiveId" clId="{A62EE8DC-CE0B-474D-BBB6-BD47A264E763}" dt="2017-10-25T19:14:53.486" v="47767" actId="478"/>
          <ac:spMkLst>
            <pc:docMk/>
            <pc:sldMk cId="1774320747" sldId="387"/>
            <ac:spMk id="50" creationId="{2D9EA001-65C6-4AB3-82B8-EA6F9B61C788}"/>
          </ac:spMkLst>
        </pc:spChg>
        <pc:spChg chg="del">
          <ac:chgData name="Peta M" userId="b0564fb427e4e245" providerId="LiveId" clId="{A62EE8DC-CE0B-474D-BBB6-BD47A264E763}" dt="2017-10-25T19:14:53.486" v="47767" actId="478"/>
          <ac:spMkLst>
            <pc:docMk/>
            <pc:sldMk cId="1774320747" sldId="387"/>
            <ac:spMk id="53" creationId="{D01B02F9-E827-40D8-AFE8-0CA163B65097}"/>
          </ac:spMkLst>
        </pc:spChg>
        <pc:spChg chg="del">
          <ac:chgData name="Peta M" userId="b0564fb427e4e245" providerId="LiveId" clId="{A62EE8DC-CE0B-474D-BBB6-BD47A264E763}" dt="2017-10-25T19:14:53.486" v="47767" actId="478"/>
          <ac:spMkLst>
            <pc:docMk/>
            <pc:sldMk cId="1774320747" sldId="387"/>
            <ac:spMk id="54" creationId="{2E562D01-96D2-4C8E-81DE-6D1785FC2461}"/>
          </ac:spMkLst>
        </pc:spChg>
        <pc:spChg chg="mod">
          <ac:chgData name="Peta M" userId="b0564fb427e4e245" providerId="LiveId" clId="{A62EE8DC-CE0B-474D-BBB6-BD47A264E763}" dt="2017-10-25T23:32:46.205" v="48524" actId="2711"/>
          <ac:spMkLst>
            <pc:docMk/>
            <pc:sldMk cId="1774320747" sldId="387"/>
            <ac:spMk id="55" creationId="{9EA219AF-4AB8-45F1-9968-ED1C6ED9E8E5}"/>
          </ac:spMkLst>
        </pc:spChg>
        <pc:picChg chg="add del mod">
          <ac:chgData name="Peta M" userId="b0564fb427e4e245" providerId="LiveId" clId="{A62EE8DC-CE0B-474D-BBB6-BD47A264E763}" dt="2017-10-25T22:45:45.555" v="48397" actId="2711"/>
          <ac:picMkLst>
            <pc:docMk/>
            <pc:sldMk cId="1774320747" sldId="387"/>
            <ac:picMk id="25" creationId="{B55BCFF5-975D-4FEB-8101-3D1FD24FF8E1}"/>
          </ac:picMkLst>
        </pc:picChg>
        <pc:picChg chg="add mod modCrop">
          <ac:chgData name="Peta M" userId="b0564fb427e4e245" providerId="LiveId" clId="{A62EE8DC-CE0B-474D-BBB6-BD47A264E763}" dt="2017-10-25T22:45:45.555" v="48397" actId="2711"/>
          <ac:picMkLst>
            <pc:docMk/>
            <pc:sldMk cId="1774320747" sldId="387"/>
            <ac:picMk id="43" creationId="{3F37388B-E5C0-45EB-9457-349CA308CCE5}"/>
          </ac:picMkLst>
        </pc:picChg>
        <pc:picChg chg="add mod">
          <ac:chgData name="Peta M" userId="b0564fb427e4e245" providerId="LiveId" clId="{A62EE8DC-CE0B-474D-BBB6-BD47A264E763}" dt="2017-10-25T22:45:45.555" v="48397" actId="2711"/>
          <ac:picMkLst>
            <pc:docMk/>
            <pc:sldMk cId="1774320747" sldId="387"/>
            <ac:picMk id="56" creationId="{6BE157CC-FEF3-45E0-9A19-D835A11BD288}"/>
          </ac:picMkLst>
        </pc:picChg>
        <pc:picChg chg="add mod">
          <ac:chgData name="Peta M" userId="b0564fb427e4e245" providerId="LiveId" clId="{A62EE8DC-CE0B-474D-BBB6-BD47A264E763}" dt="2017-10-25T22:45:45.555" v="48397" actId="2711"/>
          <ac:picMkLst>
            <pc:docMk/>
            <pc:sldMk cId="1774320747" sldId="387"/>
            <ac:picMk id="57" creationId="{CA52F857-A8D5-40DA-9F25-831DD576EE3F}"/>
          </ac:picMkLst>
        </pc:picChg>
        <pc:picChg chg="add del mod ord">
          <ac:chgData name="Peta M" userId="b0564fb427e4e245" providerId="LiveId" clId="{A62EE8DC-CE0B-474D-BBB6-BD47A264E763}" dt="2017-10-25T19:23:50.848" v="47848" actId="14100"/>
          <ac:picMkLst>
            <pc:docMk/>
            <pc:sldMk cId="1774320747" sldId="387"/>
            <ac:picMk id="58" creationId="{0144F2C1-1FD2-4EB5-8B7E-4FFB71681F9F}"/>
          </ac:picMkLst>
        </pc:picChg>
        <pc:cxnChg chg="del">
          <ac:chgData name="Peta M" userId="b0564fb427e4e245" providerId="LiveId" clId="{A62EE8DC-CE0B-474D-BBB6-BD47A264E763}" dt="2017-10-25T19:14:53.486" v="47767" actId="478"/>
          <ac:cxnSpMkLst>
            <pc:docMk/>
            <pc:sldMk cId="1774320747" sldId="387"/>
            <ac:cxnSpMk id="12" creationId="{381B63A1-4259-482F-BAB1-A7F07A191A23}"/>
          </ac:cxnSpMkLst>
        </pc:cxnChg>
        <pc:cxnChg chg="del">
          <ac:chgData name="Peta M" userId="b0564fb427e4e245" providerId="LiveId" clId="{A62EE8DC-CE0B-474D-BBB6-BD47A264E763}" dt="2017-10-25T19:14:53.486" v="47767" actId="478"/>
          <ac:cxnSpMkLst>
            <pc:docMk/>
            <pc:sldMk cId="1774320747" sldId="387"/>
            <ac:cxnSpMk id="13" creationId="{BB8E9E34-83F6-4006-8CFE-834DB62D5FD3}"/>
          </ac:cxnSpMkLst>
        </pc:cxnChg>
        <pc:cxnChg chg="del">
          <ac:chgData name="Peta M" userId="b0564fb427e4e245" providerId="LiveId" clId="{A62EE8DC-CE0B-474D-BBB6-BD47A264E763}" dt="2017-10-25T19:14:53.486" v="47767" actId="478"/>
          <ac:cxnSpMkLst>
            <pc:docMk/>
            <pc:sldMk cId="1774320747" sldId="387"/>
            <ac:cxnSpMk id="26" creationId="{DD36F988-2F5B-4845-9646-544C8EAC56AD}"/>
          </ac:cxnSpMkLst>
        </pc:cxnChg>
        <pc:cxnChg chg="del">
          <ac:chgData name="Peta M" userId="b0564fb427e4e245" providerId="LiveId" clId="{A62EE8DC-CE0B-474D-BBB6-BD47A264E763}" dt="2017-10-25T19:14:53.486" v="47767" actId="478"/>
          <ac:cxnSpMkLst>
            <pc:docMk/>
            <pc:sldMk cId="1774320747" sldId="387"/>
            <ac:cxnSpMk id="27" creationId="{42111B63-116B-44BE-8EA0-415236269D59}"/>
          </ac:cxnSpMkLst>
        </pc:cxnChg>
        <pc:cxnChg chg="del">
          <ac:chgData name="Peta M" userId="b0564fb427e4e245" providerId="LiveId" clId="{A62EE8DC-CE0B-474D-BBB6-BD47A264E763}" dt="2017-10-25T19:14:53.486" v="47767" actId="478"/>
          <ac:cxnSpMkLst>
            <pc:docMk/>
            <pc:sldMk cId="1774320747" sldId="387"/>
            <ac:cxnSpMk id="30" creationId="{E76EFA71-9DF2-48E2-9BDA-1C57D91E3F64}"/>
          </ac:cxnSpMkLst>
        </pc:cxnChg>
        <pc:cxnChg chg="del">
          <ac:chgData name="Peta M" userId="b0564fb427e4e245" providerId="LiveId" clId="{A62EE8DC-CE0B-474D-BBB6-BD47A264E763}" dt="2017-10-25T19:14:53.486" v="47767" actId="478"/>
          <ac:cxnSpMkLst>
            <pc:docMk/>
            <pc:sldMk cId="1774320747" sldId="387"/>
            <ac:cxnSpMk id="31" creationId="{E86932C2-D8B1-4342-8BE3-6A4D8B37472C}"/>
          </ac:cxnSpMkLst>
        </pc:cxnChg>
        <pc:cxnChg chg="del">
          <ac:chgData name="Peta M" userId="b0564fb427e4e245" providerId="LiveId" clId="{A62EE8DC-CE0B-474D-BBB6-BD47A264E763}" dt="2017-10-25T19:14:53.486" v="47767" actId="478"/>
          <ac:cxnSpMkLst>
            <pc:docMk/>
            <pc:sldMk cId="1774320747" sldId="387"/>
            <ac:cxnSpMk id="47" creationId="{9DF76321-CC92-4693-AA20-5256751C9E84}"/>
          </ac:cxnSpMkLst>
        </pc:cxnChg>
        <pc:cxnChg chg="del">
          <ac:chgData name="Peta M" userId="b0564fb427e4e245" providerId="LiveId" clId="{A62EE8DC-CE0B-474D-BBB6-BD47A264E763}" dt="2017-10-25T19:14:53.486" v="47767" actId="478"/>
          <ac:cxnSpMkLst>
            <pc:docMk/>
            <pc:sldMk cId="1774320747" sldId="387"/>
            <ac:cxnSpMk id="48" creationId="{AAD1AB4D-F539-4BEF-A934-4E045A828341}"/>
          </ac:cxnSpMkLst>
        </pc:cxnChg>
        <pc:cxnChg chg="del">
          <ac:chgData name="Peta M" userId="b0564fb427e4e245" providerId="LiveId" clId="{A62EE8DC-CE0B-474D-BBB6-BD47A264E763}" dt="2017-10-25T19:14:53.486" v="47767" actId="478"/>
          <ac:cxnSpMkLst>
            <pc:docMk/>
            <pc:sldMk cId="1774320747" sldId="387"/>
            <ac:cxnSpMk id="51" creationId="{486219E5-D0AB-470A-BB3A-49C8EC67911A}"/>
          </ac:cxnSpMkLst>
        </pc:cxnChg>
        <pc:cxnChg chg="del">
          <ac:chgData name="Peta M" userId="b0564fb427e4e245" providerId="LiveId" clId="{A62EE8DC-CE0B-474D-BBB6-BD47A264E763}" dt="2017-10-25T19:14:53.486" v="47767" actId="478"/>
          <ac:cxnSpMkLst>
            <pc:docMk/>
            <pc:sldMk cId="1774320747" sldId="387"/>
            <ac:cxnSpMk id="52" creationId="{6FC8D774-7A04-4FBF-B96E-E50F654BEEEF}"/>
          </ac:cxnSpMkLst>
        </pc:cxnChg>
      </pc:sldChg>
      <pc:sldChg chg="add del">
        <pc:chgData name="Peta M" userId="b0564fb427e4e245" providerId="LiveId" clId="{A62EE8DC-CE0B-474D-BBB6-BD47A264E763}" dt="2017-10-25T19:22:54.970" v="47835" actId="2696"/>
        <pc:sldMkLst>
          <pc:docMk/>
          <pc:sldMk cId="1346558123" sldId="388"/>
        </pc:sldMkLst>
      </pc:sldChg>
      <pc:sldChg chg="addSp delSp modSp add modTransition">
        <pc:chgData name="Peta M" userId="b0564fb427e4e245" providerId="LiveId" clId="{A62EE8DC-CE0B-474D-BBB6-BD47A264E763}" dt="2017-10-25T22:45:45.555" v="48397"/>
        <pc:sldMkLst>
          <pc:docMk/>
          <pc:sldMk cId="2449473361" sldId="388"/>
        </pc:sldMkLst>
        <pc:spChg chg="del">
          <ac:chgData name="Peta M" userId="b0564fb427e4e245" providerId="LiveId" clId="{A62EE8DC-CE0B-474D-BBB6-BD47A264E763}" dt="2017-10-25T19:24:05.696" v="47853" actId="478"/>
          <ac:spMkLst>
            <pc:docMk/>
            <pc:sldMk cId="2449473361" sldId="388"/>
            <ac:spMk id="34" creationId="{88192304-5627-47BD-B69A-5CE761F9FA6D}"/>
          </ac:spMkLst>
        </pc:spChg>
        <pc:spChg chg="mod">
          <ac:chgData name="Peta M" userId="b0564fb427e4e245" providerId="LiveId" clId="{A62EE8DC-CE0B-474D-BBB6-BD47A264E763}" dt="2017-10-25T22:45:45.555" v="48397"/>
          <ac:spMkLst>
            <pc:docMk/>
            <pc:sldMk cId="2449473361" sldId="388"/>
            <ac:spMk id="44" creationId="{7E23BB52-2E45-46E1-93CF-780C8CAFD1E3}"/>
          </ac:spMkLst>
        </pc:spChg>
        <pc:spChg chg="mod">
          <ac:chgData name="Peta M" userId="b0564fb427e4e245" providerId="LiveId" clId="{A62EE8DC-CE0B-474D-BBB6-BD47A264E763}" dt="2017-10-25T22:45:45.555" v="48397"/>
          <ac:spMkLst>
            <pc:docMk/>
            <pc:sldMk cId="2449473361" sldId="388"/>
            <ac:spMk id="45" creationId="{3ABAA53E-F93B-4ABB-909B-BC79794D8E6E}"/>
          </ac:spMkLst>
        </pc:spChg>
        <pc:spChg chg="mod">
          <ac:chgData name="Peta M" userId="b0564fb427e4e245" providerId="LiveId" clId="{A62EE8DC-CE0B-474D-BBB6-BD47A264E763}" dt="2017-10-25T22:45:45.555" v="48397"/>
          <ac:spMkLst>
            <pc:docMk/>
            <pc:sldMk cId="2449473361" sldId="388"/>
            <ac:spMk id="46" creationId="{841F0E1E-FD8B-4139-BC25-A031B44460E1}"/>
          </ac:spMkLst>
        </pc:spChg>
        <pc:spChg chg="mod">
          <ac:chgData name="Peta M" userId="b0564fb427e4e245" providerId="LiveId" clId="{A62EE8DC-CE0B-474D-BBB6-BD47A264E763}" dt="2017-10-25T22:45:45.555" v="48397"/>
          <ac:spMkLst>
            <pc:docMk/>
            <pc:sldMk cId="2449473361" sldId="388"/>
            <ac:spMk id="55" creationId="{9EA219AF-4AB8-45F1-9968-ED1C6ED9E8E5}"/>
          </ac:spMkLst>
        </pc:spChg>
        <pc:picChg chg="add mod ord">
          <ac:chgData name="Peta M" userId="b0564fb427e4e245" providerId="LiveId" clId="{A62EE8DC-CE0B-474D-BBB6-BD47A264E763}" dt="2017-10-25T22:45:45.555" v="48397"/>
          <ac:picMkLst>
            <pc:docMk/>
            <pc:sldMk cId="2449473361" sldId="388"/>
            <ac:picMk id="12" creationId="{23B19844-238D-4127-A4F2-BAAE459A25EF}"/>
          </ac:picMkLst>
        </pc:picChg>
        <pc:picChg chg="del">
          <ac:chgData name="Peta M" userId="b0564fb427e4e245" providerId="LiveId" clId="{A62EE8DC-CE0B-474D-BBB6-BD47A264E763}" dt="2017-10-25T19:24:04.245" v="47852" actId="478"/>
          <ac:picMkLst>
            <pc:docMk/>
            <pc:sldMk cId="2449473361" sldId="388"/>
            <ac:picMk id="25" creationId="{B55BCFF5-975D-4FEB-8101-3D1FD24FF8E1}"/>
          </ac:picMkLst>
        </pc:picChg>
        <pc:picChg chg="mod">
          <ac:chgData name="Peta M" userId="b0564fb427e4e245" providerId="LiveId" clId="{A62EE8DC-CE0B-474D-BBB6-BD47A264E763}" dt="2017-10-25T22:45:45.555" v="48397"/>
          <ac:picMkLst>
            <pc:docMk/>
            <pc:sldMk cId="2449473361" sldId="388"/>
            <ac:picMk id="43" creationId="{3F37388B-E5C0-45EB-9457-349CA308CCE5}"/>
          </ac:picMkLst>
        </pc:picChg>
        <pc:picChg chg="mod">
          <ac:chgData name="Peta M" userId="b0564fb427e4e245" providerId="LiveId" clId="{A62EE8DC-CE0B-474D-BBB6-BD47A264E763}" dt="2017-10-25T22:45:45.555" v="48397"/>
          <ac:picMkLst>
            <pc:docMk/>
            <pc:sldMk cId="2449473361" sldId="388"/>
            <ac:picMk id="56" creationId="{6BE157CC-FEF3-45E0-9A19-D835A11BD288}"/>
          </ac:picMkLst>
        </pc:picChg>
        <pc:picChg chg="mod">
          <ac:chgData name="Peta M" userId="b0564fb427e4e245" providerId="LiveId" clId="{A62EE8DC-CE0B-474D-BBB6-BD47A264E763}" dt="2017-10-25T22:45:45.555" v="48397"/>
          <ac:picMkLst>
            <pc:docMk/>
            <pc:sldMk cId="2449473361" sldId="388"/>
            <ac:picMk id="57" creationId="{CA52F857-A8D5-40DA-9F25-831DD576EE3F}"/>
          </ac:picMkLst>
        </pc:picChg>
      </pc:sldChg>
      <pc:sldChg chg="addSp delSp modSp add modAnim">
        <pc:chgData name="Peta M" userId="b0564fb427e4e245" providerId="LiveId" clId="{A62EE8DC-CE0B-474D-BBB6-BD47A264E763}" dt="2017-10-26T18:58:52.054" v="55725"/>
        <pc:sldMkLst>
          <pc:docMk/>
          <pc:sldMk cId="931557789" sldId="389"/>
        </pc:sldMkLst>
        <pc:spChg chg="add del mod">
          <ac:chgData name="Peta M" userId="b0564fb427e4e245" providerId="LiveId" clId="{A62EE8DC-CE0B-474D-BBB6-BD47A264E763}" dt="2017-10-25T23:34:16.293" v="48546" actId="478"/>
          <ac:spMkLst>
            <pc:docMk/>
            <pc:sldMk cId="931557789" sldId="389"/>
            <ac:spMk id="3" creationId="{0CD346A2-7077-446F-BA0C-97E90E6D864E}"/>
          </ac:spMkLst>
        </pc:spChg>
        <pc:spChg chg="add del mod">
          <ac:chgData name="Peta M" userId="b0564fb427e4e245" providerId="LiveId" clId="{A62EE8DC-CE0B-474D-BBB6-BD47A264E763}" dt="2017-10-26T18:58:52.054" v="55725"/>
          <ac:spMkLst>
            <pc:docMk/>
            <pc:sldMk cId="931557789" sldId="389"/>
            <ac:spMk id="4" creationId="{E34144DC-8E00-403B-897D-C5A15E982884}"/>
          </ac:spMkLst>
        </pc:spChg>
        <pc:spChg chg="add del mod">
          <ac:chgData name="Peta M" userId="b0564fb427e4e245" providerId="LiveId" clId="{A62EE8DC-CE0B-474D-BBB6-BD47A264E763}" dt="2017-10-25T23:35:14.222" v="48572" actId="478"/>
          <ac:spMkLst>
            <pc:docMk/>
            <pc:sldMk cId="931557789" sldId="389"/>
            <ac:spMk id="4" creationId="{611BA6A4-DA3D-4D2C-A544-5CE7D455EC67}"/>
          </ac:spMkLst>
        </pc:spChg>
        <pc:spChg chg="add mod">
          <ac:chgData name="Peta M" userId="b0564fb427e4e245" providerId="LiveId" clId="{A62EE8DC-CE0B-474D-BBB6-BD47A264E763}" dt="2017-10-25T23:38:13.424" v="48643" actId="14838"/>
          <ac:spMkLst>
            <pc:docMk/>
            <pc:sldMk cId="931557789" sldId="389"/>
            <ac:spMk id="5" creationId="{B99403B8-5D5A-411F-B94E-01D4291FD17F}"/>
          </ac:spMkLst>
        </pc:spChg>
        <pc:spChg chg="add mod">
          <ac:chgData name="Peta M" userId="b0564fb427e4e245" providerId="LiveId" clId="{A62EE8DC-CE0B-474D-BBB6-BD47A264E763}" dt="2017-10-25T23:39:21.564" v="48668" actId="14838"/>
          <ac:spMkLst>
            <pc:docMk/>
            <pc:sldMk cId="931557789" sldId="389"/>
            <ac:spMk id="6" creationId="{B45BD1BC-DD68-4C88-8981-1B96D2E1F26F}"/>
          </ac:spMkLst>
        </pc:spChg>
        <pc:spChg chg="add mod">
          <ac:chgData name="Peta M" userId="b0564fb427e4e245" providerId="LiveId" clId="{A62EE8DC-CE0B-474D-BBB6-BD47A264E763}" dt="2017-10-25T23:42:33.893" v="48756" actId="14861"/>
          <ac:spMkLst>
            <pc:docMk/>
            <pc:sldMk cId="931557789" sldId="389"/>
            <ac:spMk id="7" creationId="{8456D18C-806D-4C9D-A95B-35C23C87B6C0}"/>
          </ac:spMkLst>
        </pc:spChg>
        <pc:spChg chg="add mod">
          <ac:chgData name="Peta M" userId="b0564fb427e4e245" providerId="LiveId" clId="{A62EE8DC-CE0B-474D-BBB6-BD47A264E763}" dt="2017-10-25T23:43:58.124" v="48794" actId="6549"/>
          <ac:spMkLst>
            <pc:docMk/>
            <pc:sldMk cId="931557789" sldId="389"/>
            <ac:spMk id="10" creationId="{E609CDAD-7FE3-4E24-B25E-EBA36688033D}"/>
          </ac:spMkLst>
        </pc:spChg>
        <pc:spChg chg="add mod">
          <ac:chgData name="Peta M" userId="b0564fb427e4e245" providerId="LiveId" clId="{A62EE8DC-CE0B-474D-BBB6-BD47A264E763}" dt="2017-10-25T23:44:29.676" v="48801" actId="1076"/>
          <ac:spMkLst>
            <pc:docMk/>
            <pc:sldMk cId="931557789" sldId="389"/>
            <ac:spMk id="11" creationId="{ACF93194-5E27-41F9-8FAD-A54D9068BE7A}"/>
          </ac:spMkLst>
        </pc:spChg>
        <pc:spChg chg="mod">
          <ac:chgData name="Peta M" userId="b0564fb427e4e245" providerId="LiveId" clId="{A62EE8DC-CE0B-474D-BBB6-BD47A264E763}" dt="2017-10-25T22:45:45.555" v="48397"/>
          <ac:spMkLst>
            <pc:docMk/>
            <pc:sldMk cId="931557789" sldId="389"/>
            <ac:spMk id="23" creationId="{35B4D87E-BEAD-409F-8A50-A8FE5737F77E}"/>
          </ac:spMkLst>
        </pc:spChg>
        <pc:spChg chg="mod">
          <ac:chgData name="Peta M" userId="b0564fb427e4e245" providerId="LiveId" clId="{A62EE8DC-CE0B-474D-BBB6-BD47A264E763}" dt="2017-10-25T22:45:45.555" v="48397"/>
          <ac:spMkLst>
            <pc:docMk/>
            <pc:sldMk cId="931557789" sldId="389"/>
            <ac:spMk id="24" creationId="{12D629D1-47E8-46D6-BAE6-C34544F8BF8F}"/>
          </ac:spMkLst>
        </pc:spChg>
        <pc:spChg chg="mod">
          <ac:chgData name="Peta M" userId="b0564fb427e4e245" providerId="LiveId" clId="{A62EE8DC-CE0B-474D-BBB6-BD47A264E763}" dt="2017-10-25T22:45:45.555" v="48397"/>
          <ac:spMkLst>
            <pc:docMk/>
            <pc:sldMk cId="931557789" sldId="389"/>
            <ac:spMk id="28" creationId="{7E0C00B8-AF9D-4BF6-9573-D0C56F844401}"/>
          </ac:spMkLst>
        </pc:spChg>
        <pc:spChg chg="mod">
          <ac:chgData name="Peta M" userId="b0564fb427e4e245" providerId="LiveId" clId="{A62EE8DC-CE0B-474D-BBB6-BD47A264E763}" dt="2017-10-25T22:45:45.555" v="48397"/>
          <ac:spMkLst>
            <pc:docMk/>
            <pc:sldMk cId="931557789" sldId="389"/>
            <ac:spMk id="29" creationId="{79D0B282-60A7-43D9-BD2D-E944881024A6}"/>
          </ac:spMkLst>
        </pc:spChg>
        <pc:spChg chg="add mod">
          <ac:chgData name="Peta M" userId="b0564fb427e4e245" providerId="LiveId" clId="{A62EE8DC-CE0B-474D-BBB6-BD47A264E763}" dt="2017-10-25T23:40:00.736" v="48696" actId="1076"/>
          <ac:spMkLst>
            <pc:docMk/>
            <pc:sldMk cId="931557789" sldId="389"/>
            <ac:spMk id="32" creationId="{9FF91571-ABE5-4ECD-9DD5-A46B972184BF}"/>
          </ac:spMkLst>
        </pc:spChg>
        <pc:spChg chg="add mod">
          <ac:chgData name="Peta M" userId="b0564fb427e4e245" providerId="LiveId" clId="{A62EE8DC-CE0B-474D-BBB6-BD47A264E763}" dt="2017-10-25T23:40:26.262" v="48701" actId="1076"/>
          <ac:spMkLst>
            <pc:docMk/>
            <pc:sldMk cId="931557789" sldId="389"/>
            <ac:spMk id="33" creationId="{A15125E1-2625-4026-A3EF-82BB3C739505}"/>
          </ac:spMkLst>
        </pc:spChg>
        <pc:spChg chg="add del mod">
          <ac:chgData name="Peta M" userId="b0564fb427e4e245" providerId="LiveId" clId="{A62EE8DC-CE0B-474D-BBB6-BD47A264E763}" dt="2017-10-25T23:40:50.183" v="48704" actId="478"/>
          <ac:spMkLst>
            <pc:docMk/>
            <pc:sldMk cId="931557789" sldId="389"/>
            <ac:spMk id="34" creationId="{A5718ED2-1419-4BDB-A605-4BC2345C577A}"/>
          </ac:spMkLst>
        </pc:spChg>
        <pc:spChg chg="mod">
          <ac:chgData name="Peta M" userId="b0564fb427e4e245" providerId="LiveId" clId="{A62EE8DC-CE0B-474D-BBB6-BD47A264E763}" dt="2017-10-25T22:45:45.555" v="48397"/>
          <ac:spMkLst>
            <pc:docMk/>
            <pc:sldMk cId="931557789" sldId="389"/>
            <ac:spMk id="41" creationId="{41C0156B-F8D2-4FA4-BA20-4E5987C57FD7}"/>
          </ac:spMkLst>
        </pc:spChg>
        <pc:spChg chg="mod">
          <ac:chgData name="Peta M" userId="b0564fb427e4e245" providerId="LiveId" clId="{A62EE8DC-CE0B-474D-BBB6-BD47A264E763}" dt="2017-10-25T22:45:45.555" v="48397"/>
          <ac:spMkLst>
            <pc:docMk/>
            <pc:sldMk cId="931557789" sldId="389"/>
            <ac:spMk id="42" creationId="{E4465359-48F4-4520-83E5-AB71245983D5}"/>
          </ac:spMkLst>
        </pc:spChg>
        <pc:spChg chg="mod">
          <ac:chgData name="Peta M" userId="b0564fb427e4e245" providerId="LiveId" clId="{A62EE8DC-CE0B-474D-BBB6-BD47A264E763}" dt="2017-10-25T22:45:45.555" v="48397"/>
          <ac:spMkLst>
            <pc:docMk/>
            <pc:sldMk cId="931557789" sldId="389"/>
            <ac:spMk id="49" creationId="{A5EB7F39-B752-4A87-BBAF-9044A350A4FB}"/>
          </ac:spMkLst>
        </pc:spChg>
        <pc:spChg chg="mod">
          <ac:chgData name="Peta M" userId="b0564fb427e4e245" providerId="LiveId" clId="{A62EE8DC-CE0B-474D-BBB6-BD47A264E763}" dt="2017-10-25T22:45:45.555" v="48397"/>
          <ac:spMkLst>
            <pc:docMk/>
            <pc:sldMk cId="931557789" sldId="389"/>
            <ac:spMk id="50" creationId="{2D9EA001-65C6-4AB3-82B8-EA6F9B61C788}"/>
          </ac:spMkLst>
        </pc:spChg>
        <pc:spChg chg="mod">
          <ac:chgData name="Peta M" userId="b0564fb427e4e245" providerId="LiveId" clId="{A62EE8DC-CE0B-474D-BBB6-BD47A264E763}" dt="2017-10-25T22:45:45.555" v="48397"/>
          <ac:spMkLst>
            <pc:docMk/>
            <pc:sldMk cId="931557789" sldId="389"/>
            <ac:spMk id="53" creationId="{D01B02F9-E827-40D8-AFE8-0CA163B65097}"/>
          </ac:spMkLst>
        </pc:spChg>
        <pc:spChg chg="mod">
          <ac:chgData name="Peta M" userId="b0564fb427e4e245" providerId="LiveId" clId="{A62EE8DC-CE0B-474D-BBB6-BD47A264E763}" dt="2017-10-25T22:45:45.555" v="48397"/>
          <ac:spMkLst>
            <pc:docMk/>
            <pc:sldMk cId="931557789" sldId="389"/>
            <ac:spMk id="54" creationId="{2E562D01-96D2-4C8E-81DE-6D1785FC2461}"/>
          </ac:spMkLst>
        </pc:spChg>
        <pc:spChg chg="mod">
          <ac:chgData name="Peta M" userId="b0564fb427e4e245" providerId="LiveId" clId="{A62EE8DC-CE0B-474D-BBB6-BD47A264E763}" dt="2017-10-25T22:45:45.555" v="48397"/>
          <ac:spMkLst>
            <pc:docMk/>
            <pc:sldMk cId="931557789" sldId="389"/>
            <ac:spMk id="55" creationId="{9EA219AF-4AB8-45F1-9968-ED1C6ED9E8E5}"/>
          </ac:spMkLst>
        </pc:spChg>
        <pc:picChg chg="add del mod">
          <ac:chgData name="Peta M" userId="b0564fb427e4e245" providerId="LiveId" clId="{A62EE8DC-CE0B-474D-BBB6-BD47A264E763}" dt="2017-10-26T18:58:52.054" v="55725"/>
          <ac:picMkLst>
            <pc:docMk/>
            <pc:sldMk cId="931557789" sldId="389"/>
            <ac:picMk id="3" creationId="{4BE6E6F7-2B1A-4950-97CA-362E382F7CDA}"/>
          </ac:picMkLst>
        </pc:picChg>
        <pc:picChg chg="mod">
          <ac:chgData name="Peta M" userId="b0564fb427e4e245" providerId="LiveId" clId="{A62EE8DC-CE0B-474D-BBB6-BD47A264E763}" dt="2017-10-25T23:36:01.686" v="48574" actId="1076"/>
          <ac:picMkLst>
            <pc:docMk/>
            <pc:sldMk cId="931557789" sldId="389"/>
            <ac:picMk id="25" creationId="{B55BCFF5-975D-4FEB-8101-3D1FD24FF8E1}"/>
          </ac:picMkLst>
        </pc:picChg>
        <pc:cxnChg chg="add mod">
          <ac:chgData name="Peta M" userId="b0564fb427e4e245" providerId="LiveId" clId="{A62EE8DC-CE0B-474D-BBB6-BD47A264E763}" dt="2017-10-25T23:42:55.011" v="48776" actId="692"/>
          <ac:cxnSpMkLst>
            <pc:docMk/>
            <pc:sldMk cId="931557789" sldId="389"/>
            <ac:cxnSpMk id="9" creationId="{F1EDB0C7-2F88-49EB-9B86-A17F41910F24}"/>
          </ac:cxnSpMkLst>
        </pc:cxnChg>
        <pc:cxnChg chg="del mod">
          <ac:chgData name="Peta M" userId="b0564fb427e4e245" providerId="LiveId" clId="{A62EE8DC-CE0B-474D-BBB6-BD47A264E763}" dt="2017-10-25T22:55:29.576" v="48453" actId="478"/>
          <ac:cxnSpMkLst>
            <pc:docMk/>
            <pc:sldMk cId="931557789" sldId="389"/>
            <ac:cxnSpMk id="12" creationId="{381B63A1-4259-482F-BAB1-A7F07A191A23}"/>
          </ac:cxnSpMkLst>
        </pc:cxnChg>
        <pc:cxnChg chg="del mod">
          <ac:chgData name="Peta M" userId="b0564fb427e4e245" providerId="LiveId" clId="{A62EE8DC-CE0B-474D-BBB6-BD47A264E763}" dt="2017-10-25T22:55:31.277" v="48454" actId="478"/>
          <ac:cxnSpMkLst>
            <pc:docMk/>
            <pc:sldMk cId="931557789" sldId="389"/>
            <ac:cxnSpMk id="13" creationId="{BB8E9E34-83F6-4006-8CFE-834DB62D5FD3}"/>
          </ac:cxnSpMkLst>
        </pc:cxnChg>
        <pc:cxnChg chg="mod">
          <ac:chgData name="Peta M" userId="b0564fb427e4e245" providerId="LiveId" clId="{A62EE8DC-CE0B-474D-BBB6-BD47A264E763}" dt="2017-10-25T22:45:45.555" v="48397"/>
          <ac:cxnSpMkLst>
            <pc:docMk/>
            <pc:sldMk cId="931557789" sldId="389"/>
            <ac:cxnSpMk id="26" creationId="{DD36F988-2F5B-4845-9646-544C8EAC56AD}"/>
          </ac:cxnSpMkLst>
        </pc:cxnChg>
        <pc:cxnChg chg="mod">
          <ac:chgData name="Peta M" userId="b0564fb427e4e245" providerId="LiveId" clId="{A62EE8DC-CE0B-474D-BBB6-BD47A264E763}" dt="2017-10-25T22:45:45.555" v="48397"/>
          <ac:cxnSpMkLst>
            <pc:docMk/>
            <pc:sldMk cId="931557789" sldId="389"/>
            <ac:cxnSpMk id="27" creationId="{42111B63-116B-44BE-8EA0-415236269D59}"/>
          </ac:cxnSpMkLst>
        </pc:cxnChg>
        <pc:cxnChg chg="mod">
          <ac:chgData name="Peta M" userId="b0564fb427e4e245" providerId="LiveId" clId="{A62EE8DC-CE0B-474D-BBB6-BD47A264E763}" dt="2017-10-25T22:45:45.555" v="48397"/>
          <ac:cxnSpMkLst>
            <pc:docMk/>
            <pc:sldMk cId="931557789" sldId="389"/>
            <ac:cxnSpMk id="30" creationId="{E76EFA71-9DF2-48E2-9BDA-1C57D91E3F64}"/>
          </ac:cxnSpMkLst>
        </pc:cxnChg>
        <pc:cxnChg chg="mod">
          <ac:chgData name="Peta M" userId="b0564fb427e4e245" providerId="LiveId" clId="{A62EE8DC-CE0B-474D-BBB6-BD47A264E763}" dt="2017-10-25T22:45:45.555" v="48397"/>
          <ac:cxnSpMkLst>
            <pc:docMk/>
            <pc:sldMk cId="931557789" sldId="389"/>
            <ac:cxnSpMk id="31" creationId="{E86932C2-D8B1-4342-8BE3-6A4D8B37472C}"/>
          </ac:cxnSpMkLst>
        </pc:cxnChg>
        <pc:cxnChg chg="mod">
          <ac:chgData name="Peta M" userId="b0564fb427e4e245" providerId="LiveId" clId="{A62EE8DC-CE0B-474D-BBB6-BD47A264E763}" dt="2017-10-25T22:45:45.555" v="48397"/>
          <ac:cxnSpMkLst>
            <pc:docMk/>
            <pc:sldMk cId="931557789" sldId="389"/>
            <ac:cxnSpMk id="47" creationId="{9DF76321-CC92-4693-AA20-5256751C9E84}"/>
          </ac:cxnSpMkLst>
        </pc:cxnChg>
        <pc:cxnChg chg="mod">
          <ac:chgData name="Peta M" userId="b0564fb427e4e245" providerId="LiveId" clId="{A62EE8DC-CE0B-474D-BBB6-BD47A264E763}" dt="2017-10-25T22:45:45.555" v="48397"/>
          <ac:cxnSpMkLst>
            <pc:docMk/>
            <pc:sldMk cId="931557789" sldId="389"/>
            <ac:cxnSpMk id="48" creationId="{AAD1AB4D-F539-4BEF-A934-4E045A828341}"/>
          </ac:cxnSpMkLst>
        </pc:cxnChg>
        <pc:cxnChg chg="mod">
          <ac:chgData name="Peta M" userId="b0564fb427e4e245" providerId="LiveId" clId="{A62EE8DC-CE0B-474D-BBB6-BD47A264E763}" dt="2017-10-25T22:45:45.555" v="48397"/>
          <ac:cxnSpMkLst>
            <pc:docMk/>
            <pc:sldMk cId="931557789" sldId="389"/>
            <ac:cxnSpMk id="51" creationId="{486219E5-D0AB-470A-BB3A-49C8EC67911A}"/>
          </ac:cxnSpMkLst>
        </pc:cxnChg>
        <pc:cxnChg chg="mod">
          <ac:chgData name="Peta M" userId="b0564fb427e4e245" providerId="LiveId" clId="{A62EE8DC-CE0B-474D-BBB6-BD47A264E763}" dt="2017-10-25T22:45:45.555" v="48397"/>
          <ac:cxnSpMkLst>
            <pc:docMk/>
            <pc:sldMk cId="931557789" sldId="389"/>
            <ac:cxnSpMk id="52" creationId="{6FC8D774-7A04-4FBF-B96E-E50F654BEEEF}"/>
          </ac:cxnSpMkLst>
        </pc:cxnChg>
      </pc:sldChg>
      <pc:sldChg chg="modSp add del">
        <pc:chgData name="Peta M" userId="b0564fb427e4e245" providerId="LiveId" clId="{A62EE8DC-CE0B-474D-BBB6-BD47A264E763}" dt="2017-10-26T14:50:02.027" v="49189" actId="2696"/>
        <pc:sldMkLst>
          <pc:docMk/>
          <pc:sldMk cId="3292268877" sldId="390"/>
        </pc:sldMkLst>
        <pc:spChg chg="mod">
          <ac:chgData name="Peta M" userId="b0564fb427e4e245" providerId="LiveId" clId="{A62EE8DC-CE0B-474D-BBB6-BD47A264E763}" dt="2017-10-25T22:45:45.555" v="48397" actId="2696"/>
          <ac:spMkLst>
            <pc:docMk/>
            <pc:sldMk cId="3292268877" sldId="390"/>
            <ac:spMk id="2" creationId="{D1ED1AEA-CB75-474F-943C-B1CE222BD16E}"/>
          </ac:spMkLst>
        </pc:spChg>
        <pc:spChg chg="mod">
          <ac:chgData name="Peta M" userId="b0564fb427e4e245" providerId="LiveId" clId="{A62EE8DC-CE0B-474D-BBB6-BD47A264E763}" dt="2017-10-25T22:45:45.555" v="48397" actId="2696"/>
          <ac:spMkLst>
            <pc:docMk/>
            <pc:sldMk cId="3292268877" sldId="390"/>
            <ac:spMk id="3" creationId="{A9A9736E-4D28-4BEE-A6D7-B839D65D055F}"/>
          </ac:spMkLst>
        </pc:spChg>
      </pc:sldChg>
      <pc:sldChg chg="modSp add del">
        <pc:chgData name="Peta M" userId="b0564fb427e4e245" providerId="LiveId" clId="{A62EE8DC-CE0B-474D-BBB6-BD47A264E763}" dt="2017-10-26T14:50:00.205" v="49188" actId="2696"/>
        <pc:sldMkLst>
          <pc:docMk/>
          <pc:sldMk cId="1368949247" sldId="391"/>
        </pc:sldMkLst>
        <pc:spChg chg="mod">
          <ac:chgData name="Peta M" userId="b0564fb427e4e245" providerId="LiveId" clId="{A62EE8DC-CE0B-474D-BBB6-BD47A264E763}" dt="2017-10-25T22:45:45.555" v="48397" actId="2696"/>
          <ac:spMkLst>
            <pc:docMk/>
            <pc:sldMk cId="1368949247" sldId="391"/>
            <ac:spMk id="2" creationId="{D1ED1AEA-CB75-474F-943C-B1CE222BD16E}"/>
          </ac:spMkLst>
        </pc:spChg>
        <pc:spChg chg="mod">
          <ac:chgData name="Peta M" userId="b0564fb427e4e245" providerId="LiveId" clId="{A62EE8DC-CE0B-474D-BBB6-BD47A264E763}" dt="2017-10-25T22:45:45.555" v="48397" actId="2696"/>
          <ac:spMkLst>
            <pc:docMk/>
            <pc:sldMk cId="1368949247" sldId="391"/>
            <ac:spMk id="3" creationId="{A9A9736E-4D28-4BEE-A6D7-B839D65D055F}"/>
          </ac:spMkLst>
        </pc:spChg>
      </pc:sldChg>
      <pc:sldChg chg="modSp add">
        <pc:chgData name="Peta M" userId="b0564fb427e4e245" providerId="LiveId" clId="{A62EE8DC-CE0B-474D-BBB6-BD47A264E763}" dt="2017-10-25T22:45:45.555" v="48397"/>
        <pc:sldMkLst>
          <pc:docMk/>
          <pc:sldMk cId="3178047863" sldId="392"/>
        </pc:sldMkLst>
        <pc:spChg chg="mod">
          <ac:chgData name="Peta M" userId="b0564fb427e4e245" providerId="LiveId" clId="{A62EE8DC-CE0B-474D-BBB6-BD47A264E763}" dt="2017-10-25T22:45:45.555" v="48397"/>
          <ac:spMkLst>
            <pc:docMk/>
            <pc:sldMk cId="3178047863" sldId="392"/>
            <ac:spMk id="5" creationId="{38B1F105-2148-4F6D-A62D-4231FF099ED7}"/>
          </ac:spMkLst>
        </pc:spChg>
        <pc:spChg chg="mod">
          <ac:chgData name="Peta M" userId="b0564fb427e4e245" providerId="LiveId" clId="{A62EE8DC-CE0B-474D-BBB6-BD47A264E763}" dt="2017-10-25T22:45:45.555" v="48397"/>
          <ac:spMkLst>
            <pc:docMk/>
            <pc:sldMk cId="3178047863" sldId="392"/>
            <ac:spMk id="7" creationId="{98B1994B-0695-48B2-8DBD-EFB493849271}"/>
          </ac:spMkLst>
        </pc:spChg>
      </pc:sldChg>
      <pc:sldChg chg="modSp add">
        <pc:chgData name="Peta M" userId="b0564fb427e4e245" providerId="LiveId" clId="{A62EE8DC-CE0B-474D-BBB6-BD47A264E763}" dt="2017-10-25T22:45:45.555" v="48397"/>
        <pc:sldMkLst>
          <pc:docMk/>
          <pc:sldMk cId="2980160147" sldId="393"/>
        </pc:sldMkLst>
        <pc:spChg chg="mod">
          <ac:chgData name="Peta M" userId="b0564fb427e4e245" providerId="LiveId" clId="{A62EE8DC-CE0B-474D-BBB6-BD47A264E763}" dt="2017-10-25T22:45:45.555" v="48397"/>
          <ac:spMkLst>
            <pc:docMk/>
            <pc:sldMk cId="2980160147" sldId="393"/>
            <ac:spMk id="5" creationId="{38B1F105-2148-4F6D-A62D-4231FF099ED7}"/>
          </ac:spMkLst>
        </pc:spChg>
      </pc:sldChg>
      <pc:sldChg chg="modSp add">
        <pc:chgData name="Peta M" userId="b0564fb427e4e245" providerId="LiveId" clId="{A62EE8DC-CE0B-474D-BBB6-BD47A264E763}" dt="2017-10-25T22:45:45.555" v="48397"/>
        <pc:sldMkLst>
          <pc:docMk/>
          <pc:sldMk cId="2436915259" sldId="394"/>
        </pc:sldMkLst>
        <pc:spChg chg="mod">
          <ac:chgData name="Peta M" userId="b0564fb427e4e245" providerId="LiveId" clId="{A62EE8DC-CE0B-474D-BBB6-BD47A264E763}" dt="2017-10-25T22:45:45.555" v="48397"/>
          <ac:spMkLst>
            <pc:docMk/>
            <pc:sldMk cId="2436915259" sldId="394"/>
            <ac:spMk id="5" creationId="{38B1F105-2148-4F6D-A62D-4231FF099ED7}"/>
          </ac:spMkLst>
        </pc:spChg>
      </pc:sldChg>
      <pc:sldChg chg="modSp add">
        <pc:chgData name="Peta M" userId="b0564fb427e4e245" providerId="LiveId" clId="{A62EE8DC-CE0B-474D-BBB6-BD47A264E763}" dt="2017-10-25T22:45:45.555" v="48397"/>
        <pc:sldMkLst>
          <pc:docMk/>
          <pc:sldMk cId="334946457" sldId="395"/>
        </pc:sldMkLst>
        <pc:spChg chg="mod">
          <ac:chgData name="Peta M" userId="b0564fb427e4e245" providerId="LiveId" clId="{A62EE8DC-CE0B-474D-BBB6-BD47A264E763}" dt="2017-10-25T22:45:45.555" v="48397"/>
          <ac:spMkLst>
            <pc:docMk/>
            <pc:sldMk cId="334946457" sldId="395"/>
            <ac:spMk id="6" creationId="{D55AFA54-9A5E-4B8B-956A-FDED17821C05}"/>
          </ac:spMkLst>
        </pc:spChg>
      </pc:sldChg>
      <pc:sldChg chg="modSp add">
        <pc:chgData name="Peta M" userId="b0564fb427e4e245" providerId="LiveId" clId="{A62EE8DC-CE0B-474D-BBB6-BD47A264E763}" dt="2017-10-25T22:45:45.555" v="48397"/>
        <pc:sldMkLst>
          <pc:docMk/>
          <pc:sldMk cId="3746359565" sldId="396"/>
        </pc:sldMkLst>
        <pc:spChg chg="mod">
          <ac:chgData name="Peta M" userId="b0564fb427e4e245" providerId="LiveId" clId="{A62EE8DC-CE0B-474D-BBB6-BD47A264E763}" dt="2017-10-25T22:45:45.555" v="48397"/>
          <ac:spMkLst>
            <pc:docMk/>
            <pc:sldMk cId="3746359565" sldId="396"/>
            <ac:spMk id="6" creationId="{D55AFA54-9A5E-4B8B-956A-FDED17821C05}"/>
          </ac:spMkLst>
        </pc:spChg>
      </pc:sldChg>
      <pc:sldChg chg="add">
        <pc:chgData name="Peta M" userId="b0564fb427e4e245" providerId="LiveId" clId="{A62EE8DC-CE0B-474D-BBB6-BD47A264E763}" dt="2017-10-25T22:52:32.318" v="48450"/>
        <pc:sldMkLst>
          <pc:docMk/>
          <pc:sldMk cId="4026599332" sldId="397"/>
        </pc:sldMkLst>
      </pc:sldChg>
      <pc:sldChg chg="addSp delSp modSp add modTransition delAnim modAnim">
        <pc:chgData name="Peta M" userId="b0564fb427e4e245" providerId="LiveId" clId="{A62EE8DC-CE0B-474D-BBB6-BD47A264E763}" dt="2017-10-26T20:16:46.337" v="58106"/>
        <pc:sldMkLst>
          <pc:docMk/>
          <pc:sldMk cId="1152813461" sldId="398"/>
        </pc:sldMkLst>
        <pc:spChg chg="add mod">
          <ac:chgData name="Peta M" userId="b0564fb427e4e245" providerId="LiveId" clId="{A62EE8DC-CE0B-474D-BBB6-BD47A264E763}" dt="2017-10-25T23:51:45.698" v="48840" actId="692"/>
          <ac:spMkLst>
            <pc:docMk/>
            <pc:sldMk cId="1152813461" sldId="398"/>
            <ac:spMk id="4" creationId="{8EEEAB0F-FD62-45C0-AC8B-A2A191C681F5}"/>
          </ac:spMkLst>
        </pc:spChg>
        <pc:spChg chg="add mod">
          <ac:chgData name="Peta M" userId="b0564fb427e4e245" providerId="LiveId" clId="{A62EE8DC-CE0B-474D-BBB6-BD47A264E763}" dt="2017-10-26T19:58:47.113" v="57542" actId="1076"/>
          <ac:spMkLst>
            <pc:docMk/>
            <pc:sldMk cId="1152813461" sldId="398"/>
            <ac:spMk id="5" creationId="{78AD5973-83EC-4C15-92DD-A21086238F88}"/>
          </ac:spMkLst>
        </pc:spChg>
        <pc:spChg chg="del">
          <ac:chgData name="Peta M" userId="b0564fb427e4e245" providerId="LiveId" clId="{A62EE8DC-CE0B-474D-BBB6-BD47A264E763}" dt="2017-10-25T23:45:58.486" v="48809" actId="478"/>
          <ac:spMkLst>
            <pc:docMk/>
            <pc:sldMk cId="1152813461" sldId="398"/>
            <ac:spMk id="5" creationId="{B99403B8-5D5A-411F-B94E-01D4291FD17F}"/>
          </ac:spMkLst>
        </pc:spChg>
        <pc:spChg chg="del">
          <ac:chgData name="Peta M" userId="b0564fb427e4e245" providerId="LiveId" clId="{A62EE8DC-CE0B-474D-BBB6-BD47A264E763}" dt="2017-10-25T23:45:48.574" v="48807" actId="478"/>
          <ac:spMkLst>
            <pc:docMk/>
            <pc:sldMk cId="1152813461" sldId="398"/>
            <ac:spMk id="6" creationId="{B45BD1BC-DD68-4C88-8981-1B96D2E1F26F}"/>
          </ac:spMkLst>
        </pc:spChg>
        <pc:spChg chg="del">
          <ac:chgData name="Peta M" userId="b0564fb427e4e245" providerId="LiveId" clId="{A62EE8DC-CE0B-474D-BBB6-BD47A264E763}" dt="2017-10-25T23:45:58.486" v="48809" actId="478"/>
          <ac:spMkLst>
            <pc:docMk/>
            <pc:sldMk cId="1152813461" sldId="398"/>
            <ac:spMk id="7" creationId="{8456D18C-806D-4C9D-A95B-35C23C87B6C0}"/>
          </ac:spMkLst>
        </pc:spChg>
        <pc:spChg chg="add mod">
          <ac:chgData name="Peta M" userId="b0564fb427e4e245" providerId="LiveId" clId="{A62EE8DC-CE0B-474D-BBB6-BD47A264E763}" dt="2017-10-26T15:12:21.868" v="49493" actId="14100"/>
          <ac:spMkLst>
            <pc:docMk/>
            <pc:sldMk cId="1152813461" sldId="398"/>
            <ac:spMk id="9" creationId="{129C7277-279F-4DD2-B0ED-5E0E347B6E6C}"/>
          </ac:spMkLst>
        </pc:spChg>
        <pc:spChg chg="mod">
          <ac:chgData name="Peta M" userId="b0564fb427e4e245" providerId="LiveId" clId="{A62EE8DC-CE0B-474D-BBB6-BD47A264E763}" dt="2017-10-25T23:46:26.118" v="48813" actId="255"/>
          <ac:spMkLst>
            <pc:docMk/>
            <pc:sldMk cId="1152813461" sldId="398"/>
            <ac:spMk id="10" creationId="{E609CDAD-7FE3-4E24-B25E-EBA36688033D}"/>
          </ac:spMkLst>
        </pc:spChg>
        <pc:spChg chg="del">
          <ac:chgData name="Peta M" userId="b0564fb427e4e245" providerId="LiveId" clId="{A62EE8DC-CE0B-474D-BBB6-BD47A264E763}" dt="2017-10-25T23:45:41.759" v="48805" actId="478"/>
          <ac:spMkLst>
            <pc:docMk/>
            <pc:sldMk cId="1152813461" sldId="398"/>
            <ac:spMk id="11" creationId="{ACF93194-5E27-41F9-8FAD-A54D9068BE7A}"/>
          </ac:spMkLst>
        </pc:spChg>
        <pc:spChg chg="add mod">
          <ac:chgData name="Peta M" userId="b0564fb427e4e245" providerId="LiveId" clId="{A62EE8DC-CE0B-474D-BBB6-BD47A264E763}" dt="2017-10-26T19:59:02.254" v="57545" actId="1076"/>
          <ac:spMkLst>
            <pc:docMk/>
            <pc:sldMk cId="1152813461" sldId="398"/>
            <ac:spMk id="11" creationId="{8E4A1B3A-3EE6-488C-A320-56D5D64732F9}"/>
          </ac:spMkLst>
        </pc:spChg>
        <pc:spChg chg="del">
          <ac:chgData name="Peta M" userId="b0564fb427e4e245" providerId="LiveId" clId="{A62EE8DC-CE0B-474D-BBB6-BD47A264E763}" dt="2017-10-25T23:45:48.574" v="48807" actId="478"/>
          <ac:spMkLst>
            <pc:docMk/>
            <pc:sldMk cId="1152813461" sldId="398"/>
            <ac:spMk id="23" creationId="{35B4D87E-BEAD-409F-8A50-A8FE5737F77E}"/>
          </ac:spMkLst>
        </pc:spChg>
        <pc:spChg chg="del">
          <ac:chgData name="Peta M" userId="b0564fb427e4e245" providerId="LiveId" clId="{A62EE8DC-CE0B-474D-BBB6-BD47A264E763}" dt="2017-10-25T23:45:58.486" v="48809" actId="478"/>
          <ac:spMkLst>
            <pc:docMk/>
            <pc:sldMk cId="1152813461" sldId="398"/>
            <ac:spMk id="24" creationId="{12D629D1-47E8-46D6-BAE6-C34544F8BF8F}"/>
          </ac:spMkLst>
        </pc:spChg>
        <pc:spChg chg="del">
          <ac:chgData name="Peta M" userId="b0564fb427e4e245" providerId="LiveId" clId="{A62EE8DC-CE0B-474D-BBB6-BD47A264E763}" dt="2017-10-25T23:45:58.486" v="48809" actId="478"/>
          <ac:spMkLst>
            <pc:docMk/>
            <pc:sldMk cId="1152813461" sldId="398"/>
            <ac:spMk id="28" creationId="{7E0C00B8-AF9D-4BF6-9573-D0C56F844401}"/>
          </ac:spMkLst>
        </pc:spChg>
        <pc:spChg chg="del">
          <ac:chgData name="Peta M" userId="b0564fb427e4e245" providerId="LiveId" clId="{A62EE8DC-CE0B-474D-BBB6-BD47A264E763}" dt="2017-10-25T23:45:58.486" v="48809" actId="478"/>
          <ac:spMkLst>
            <pc:docMk/>
            <pc:sldMk cId="1152813461" sldId="398"/>
            <ac:spMk id="29" creationId="{79D0B282-60A7-43D9-BD2D-E944881024A6}"/>
          </ac:spMkLst>
        </pc:spChg>
        <pc:spChg chg="del">
          <ac:chgData name="Peta M" userId="b0564fb427e4e245" providerId="LiveId" clId="{A62EE8DC-CE0B-474D-BBB6-BD47A264E763}" dt="2017-10-25T23:45:48.574" v="48807" actId="478"/>
          <ac:spMkLst>
            <pc:docMk/>
            <pc:sldMk cId="1152813461" sldId="398"/>
            <ac:spMk id="32" creationId="{9FF91571-ABE5-4ECD-9DD5-A46B972184BF}"/>
          </ac:spMkLst>
        </pc:spChg>
        <pc:spChg chg="del">
          <ac:chgData name="Peta M" userId="b0564fb427e4e245" providerId="LiveId" clId="{A62EE8DC-CE0B-474D-BBB6-BD47A264E763}" dt="2017-10-25T23:45:48.574" v="48807" actId="478"/>
          <ac:spMkLst>
            <pc:docMk/>
            <pc:sldMk cId="1152813461" sldId="398"/>
            <ac:spMk id="33" creationId="{A15125E1-2625-4026-A3EF-82BB3C739505}"/>
          </ac:spMkLst>
        </pc:spChg>
        <pc:spChg chg="add mod">
          <ac:chgData name="Peta M" userId="b0564fb427e4e245" providerId="LiveId" clId="{A62EE8DC-CE0B-474D-BBB6-BD47A264E763}" dt="2017-10-25T23:52:00.566" v="48846" actId="1035"/>
          <ac:spMkLst>
            <pc:docMk/>
            <pc:sldMk cId="1152813461" sldId="398"/>
            <ac:spMk id="34" creationId="{748B1900-647F-4C9E-93E9-F00C055C01D4}"/>
          </ac:spMkLst>
        </pc:spChg>
        <pc:spChg chg="add mod">
          <ac:chgData name="Peta M" userId="b0564fb427e4e245" providerId="LiveId" clId="{A62EE8DC-CE0B-474D-BBB6-BD47A264E763}" dt="2017-10-25T23:53:04.076" v="48849" actId="14100"/>
          <ac:spMkLst>
            <pc:docMk/>
            <pc:sldMk cId="1152813461" sldId="398"/>
            <ac:spMk id="35" creationId="{C3F2186D-30B5-490E-B412-A6B4342CD754}"/>
          </ac:spMkLst>
        </pc:spChg>
        <pc:spChg chg="del">
          <ac:chgData name="Peta M" userId="b0564fb427e4e245" providerId="LiveId" clId="{A62EE8DC-CE0B-474D-BBB6-BD47A264E763}" dt="2017-10-25T23:45:58.486" v="48809" actId="478"/>
          <ac:spMkLst>
            <pc:docMk/>
            <pc:sldMk cId="1152813461" sldId="398"/>
            <ac:spMk id="41" creationId="{41C0156B-F8D2-4FA4-BA20-4E5987C57FD7}"/>
          </ac:spMkLst>
        </pc:spChg>
        <pc:spChg chg="del">
          <ac:chgData name="Peta M" userId="b0564fb427e4e245" providerId="LiveId" clId="{A62EE8DC-CE0B-474D-BBB6-BD47A264E763}" dt="2017-10-25T23:45:58.486" v="48809" actId="478"/>
          <ac:spMkLst>
            <pc:docMk/>
            <pc:sldMk cId="1152813461" sldId="398"/>
            <ac:spMk id="42" creationId="{E4465359-48F4-4520-83E5-AB71245983D5}"/>
          </ac:spMkLst>
        </pc:spChg>
        <pc:spChg chg="del">
          <ac:chgData name="Peta M" userId="b0564fb427e4e245" providerId="LiveId" clId="{A62EE8DC-CE0B-474D-BBB6-BD47A264E763}" dt="2017-10-25T23:45:58.486" v="48809" actId="478"/>
          <ac:spMkLst>
            <pc:docMk/>
            <pc:sldMk cId="1152813461" sldId="398"/>
            <ac:spMk id="49" creationId="{A5EB7F39-B752-4A87-BBAF-9044A350A4FB}"/>
          </ac:spMkLst>
        </pc:spChg>
        <pc:spChg chg="del">
          <ac:chgData name="Peta M" userId="b0564fb427e4e245" providerId="LiveId" clId="{A62EE8DC-CE0B-474D-BBB6-BD47A264E763}" dt="2017-10-25T23:45:48.574" v="48807" actId="478"/>
          <ac:spMkLst>
            <pc:docMk/>
            <pc:sldMk cId="1152813461" sldId="398"/>
            <ac:spMk id="50" creationId="{2D9EA001-65C6-4AB3-82B8-EA6F9B61C788}"/>
          </ac:spMkLst>
        </pc:spChg>
        <pc:spChg chg="del">
          <ac:chgData name="Peta M" userId="b0564fb427e4e245" providerId="LiveId" clId="{A62EE8DC-CE0B-474D-BBB6-BD47A264E763}" dt="2017-10-25T23:45:48.574" v="48807" actId="478"/>
          <ac:spMkLst>
            <pc:docMk/>
            <pc:sldMk cId="1152813461" sldId="398"/>
            <ac:spMk id="53" creationId="{D01B02F9-E827-40D8-AFE8-0CA163B65097}"/>
          </ac:spMkLst>
        </pc:spChg>
        <pc:spChg chg="del">
          <ac:chgData name="Peta M" userId="b0564fb427e4e245" providerId="LiveId" clId="{A62EE8DC-CE0B-474D-BBB6-BD47A264E763}" dt="2017-10-25T23:45:48.574" v="48807" actId="478"/>
          <ac:spMkLst>
            <pc:docMk/>
            <pc:sldMk cId="1152813461" sldId="398"/>
            <ac:spMk id="54" creationId="{2E562D01-96D2-4C8E-81DE-6D1785FC2461}"/>
          </ac:spMkLst>
        </pc:spChg>
        <pc:spChg chg="del">
          <ac:chgData name="Peta M" userId="b0564fb427e4e245" providerId="LiveId" clId="{A62EE8DC-CE0B-474D-BBB6-BD47A264E763}" dt="2017-10-25T23:45:52.995" v="48808" actId="478"/>
          <ac:spMkLst>
            <pc:docMk/>
            <pc:sldMk cId="1152813461" sldId="398"/>
            <ac:spMk id="55" creationId="{9EA219AF-4AB8-45F1-9968-ED1C6ED9E8E5}"/>
          </ac:spMkLst>
        </pc:spChg>
        <pc:picChg chg="add mod">
          <ac:chgData name="Peta M" userId="b0564fb427e4e245" providerId="LiveId" clId="{A62EE8DC-CE0B-474D-BBB6-BD47A264E763}" dt="2017-10-25T23:51:17.719" v="48819" actId="1076"/>
          <ac:picMkLst>
            <pc:docMk/>
            <pc:sldMk cId="1152813461" sldId="398"/>
            <ac:picMk id="3" creationId="{2877B601-482A-4EE8-A3EF-57938BA22DC7}"/>
          </ac:picMkLst>
        </pc:picChg>
        <pc:picChg chg="del">
          <ac:chgData name="Peta M" userId="b0564fb427e4e245" providerId="LiveId" clId="{A62EE8DC-CE0B-474D-BBB6-BD47A264E763}" dt="2017-10-25T23:45:43.715" v="48806" actId="478"/>
          <ac:picMkLst>
            <pc:docMk/>
            <pc:sldMk cId="1152813461" sldId="398"/>
            <ac:picMk id="25" creationId="{B55BCFF5-975D-4FEB-8101-3D1FD24FF8E1}"/>
          </ac:picMkLst>
        </pc:picChg>
        <pc:cxnChg chg="del mod">
          <ac:chgData name="Peta M" userId="b0564fb427e4e245" providerId="LiveId" clId="{A62EE8DC-CE0B-474D-BBB6-BD47A264E763}" dt="2017-10-25T23:45:58.486" v="48809" actId="478"/>
          <ac:cxnSpMkLst>
            <pc:docMk/>
            <pc:sldMk cId="1152813461" sldId="398"/>
            <ac:cxnSpMk id="9" creationId="{F1EDB0C7-2F88-49EB-9B86-A17F41910F24}"/>
          </ac:cxnSpMkLst>
        </pc:cxnChg>
        <pc:cxnChg chg="del">
          <ac:chgData name="Peta M" userId="b0564fb427e4e245" providerId="LiveId" clId="{A62EE8DC-CE0B-474D-BBB6-BD47A264E763}" dt="2017-10-25T23:45:58.486" v="48809" actId="478"/>
          <ac:cxnSpMkLst>
            <pc:docMk/>
            <pc:sldMk cId="1152813461" sldId="398"/>
            <ac:cxnSpMk id="26" creationId="{DD36F988-2F5B-4845-9646-544C8EAC56AD}"/>
          </ac:cxnSpMkLst>
        </pc:cxnChg>
        <pc:cxnChg chg="del">
          <ac:chgData name="Peta M" userId="b0564fb427e4e245" providerId="LiveId" clId="{A62EE8DC-CE0B-474D-BBB6-BD47A264E763}" dt="2017-10-25T23:45:58.486" v="48809" actId="478"/>
          <ac:cxnSpMkLst>
            <pc:docMk/>
            <pc:sldMk cId="1152813461" sldId="398"/>
            <ac:cxnSpMk id="27" creationId="{42111B63-116B-44BE-8EA0-415236269D59}"/>
          </ac:cxnSpMkLst>
        </pc:cxnChg>
        <pc:cxnChg chg="del">
          <ac:chgData name="Peta M" userId="b0564fb427e4e245" providerId="LiveId" clId="{A62EE8DC-CE0B-474D-BBB6-BD47A264E763}" dt="2017-10-25T23:45:58.486" v="48809" actId="478"/>
          <ac:cxnSpMkLst>
            <pc:docMk/>
            <pc:sldMk cId="1152813461" sldId="398"/>
            <ac:cxnSpMk id="30" creationId="{E76EFA71-9DF2-48E2-9BDA-1C57D91E3F64}"/>
          </ac:cxnSpMkLst>
        </pc:cxnChg>
        <pc:cxnChg chg="del">
          <ac:chgData name="Peta M" userId="b0564fb427e4e245" providerId="LiveId" clId="{A62EE8DC-CE0B-474D-BBB6-BD47A264E763}" dt="2017-10-25T23:45:58.486" v="48809" actId="478"/>
          <ac:cxnSpMkLst>
            <pc:docMk/>
            <pc:sldMk cId="1152813461" sldId="398"/>
            <ac:cxnSpMk id="31" creationId="{E86932C2-D8B1-4342-8BE3-6A4D8B37472C}"/>
          </ac:cxnSpMkLst>
        </pc:cxnChg>
        <pc:cxnChg chg="del">
          <ac:chgData name="Peta M" userId="b0564fb427e4e245" providerId="LiveId" clId="{A62EE8DC-CE0B-474D-BBB6-BD47A264E763}" dt="2017-10-25T23:45:48.574" v="48807" actId="478"/>
          <ac:cxnSpMkLst>
            <pc:docMk/>
            <pc:sldMk cId="1152813461" sldId="398"/>
            <ac:cxnSpMk id="47" creationId="{9DF76321-CC92-4693-AA20-5256751C9E84}"/>
          </ac:cxnSpMkLst>
        </pc:cxnChg>
        <pc:cxnChg chg="del">
          <ac:chgData name="Peta M" userId="b0564fb427e4e245" providerId="LiveId" clId="{A62EE8DC-CE0B-474D-BBB6-BD47A264E763}" dt="2017-10-25T23:45:48.574" v="48807" actId="478"/>
          <ac:cxnSpMkLst>
            <pc:docMk/>
            <pc:sldMk cId="1152813461" sldId="398"/>
            <ac:cxnSpMk id="48" creationId="{AAD1AB4D-F539-4BEF-A934-4E045A828341}"/>
          </ac:cxnSpMkLst>
        </pc:cxnChg>
        <pc:cxnChg chg="del">
          <ac:chgData name="Peta M" userId="b0564fb427e4e245" providerId="LiveId" clId="{A62EE8DC-CE0B-474D-BBB6-BD47A264E763}" dt="2017-10-25T23:45:58.486" v="48809" actId="478"/>
          <ac:cxnSpMkLst>
            <pc:docMk/>
            <pc:sldMk cId="1152813461" sldId="398"/>
            <ac:cxnSpMk id="51" creationId="{486219E5-D0AB-470A-BB3A-49C8EC67911A}"/>
          </ac:cxnSpMkLst>
        </pc:cxnChg>
        <pc:cxnChg chg="del">
          <ac:chgData name="Peta M" userId="b0564fb427e4e245" providerId="LiveId" clId="{A62EE8DC-CE0B-474D-BBB6-BD47A264E763}" dt="2017-10-25T23:45:48.574" v="48807" actId="478"/>
          <ac:cxnSpMkLst>
            <pc:docMk/>
            <pc:sldMk cId="1152813461" sldId="398"/>
            <ac:cxnSpMk id="52" creationId="{6FC8D774-7A04-4FBF-B96E-E50F654BEEEF}"/>
          </ac:cxnSpMkLst>
        </pc:cxnChg>
      </pc:sldChg>
      <pc:sldChg chg="addSp modSp add modTransition modAnim">
        <pc:chgData name="Peta M" userId="b0564fb427e4e245" providerId="LiveId" clId="{A62EE8DC-CE0B-474D-BBB6-BD47A264E763}" dt="2017-10-26T20:04:28.923" v="57555"/>
        <pc:sldMkLst>
          <pc:docMk/>
          <pc:sldMk cId="1808487584" sldId="399"/>
        </pc:sldMkLst>
        <pc:spChg chg="add mod">
          <ac:chgData name="Peta M" userId="b0564fb427e4e245" providerId="LiveId" clId="{A62EE8DC-CE0B-474D-BBB6-BD47A264E763}" dt="2017-10-26T00:15:00.705" v="48996" actId="14100"/>
          <ac:spMkLst>
            <pc:docMk/>
            <pc:sldMk cId="1808487584" sldId="399"/>
            <ac:spMk id="6" creationId="{92E75760-F04E-4BBC-866E-3E016FC12EE2}"/>
          </ac:spMkLst>
        </pc:spChg>
        <pc:spChg chg="add mod">
          <ac:chgData name="Peta M" userId="b0564fb427e4e245" providerId="LiveId" clId="{A62EE8DC-CE0B-474D-BBB6-BD47A264E763}" dt="2017-10-26T15:12:48.473" v="49496" actId="14100"/>
          <ac:spMkLst>
            <pc:docMk/>
            <pc:sldMk cId="1808487584" sldId="399"/>
            <ac:spMk id="7" creationId="{B135CF9E-2D85-4757-9F58-4007E973AA5F}"/>
          </ac:spMkLst>
        </pc:spChg>
        <pc:spChg chg="add mod">
          <ac:chgData name="Peta M" userId="b0564fb427e4e245" providerId="LiveId" clId="{A62EE8DC-CE0B-474D-BBB6-BD47A264E763}" dt="2017-10-26T15:12:55.007" v="49498" actId="1076"/>
          <ac:spMkLst>
            <pc:docMk/>
            <pc:sldMk cId="1808487584" sldId="399"/>
            <ac:spMk id="8" creationId="{1BD95916-8615-4B2A-82A9-6831D0D19A5D}"/>
          </ac:spMkLst>
        </pc:spChg>
        <pc:spChg chg="add mod">
          <ac:chgData name="Peta M" userId="b0564fb427e4e245" providerId="LiveId" clId="{A62EE8DC-CE0B-474D-BBB6-BD47A264E763}" dt="2017-10-26T19:59:39.094" v="57550" actId="14100"/>
          <ac:spMkLst>
            <pc:docMk/>
            <pc:sldMk cId="1808487584" sldId="399"/>
            <ac:spMk id="9" creationId="{ACB1EF47-40EE-483D-A20B-8907B1057594}"/>
          </ac:spMkLst>
        </pc:spChg>
        <pc:picChg chg="add">
          <ac:chgData name="Peta M" userId="b0564fb427e4e245" providerId="LiveId" clId="{A62EE8DC-CE0B-474D-BBB6-BD47A264E763}" dt="2017-10-25T23:54:47.347" v="48860" actId="1076"/>
          <ac:picMkLst>
            <pc:docMk/>
            <pc:sldMk cId="1808487584" sldId="399"/>
            <ac:picMk id="5" creationId="{0B0B200C-6E2F-456C-9F22-E38CB1B00325}"/>
          </ac:picMkLst>
        </pc:picChg>
      </pc:sldChg>
      <pc:sldChg chg="addSp modSp add modTransition modAnim">
        <pc:chgData name="Peta M" userId="b0564fb427e4e245" providerId="LiveId" clId="{A62EE8DC-CE0B-474D-BBB6-BD47A264E763}" dt="2017-10-26T00:02:16.860" v="48899"/>
        <pc:sldMkLst>
          <pc:docMk/>
          <pc:sldMk cId="4125426843" sldId="400"/>
        </pc:sldMkLst>
        <pc:spChg chg="add mod">
          <ac:chgData name="Peta M" userId="b0564fb427e4e245" providerId="LiveId" clId="{A62EE8DC-CE0B-474D-BBB6-BD47A264E763}" dt="2017-10-25T23:56:45.722" v="48870" actId="1036"/>
          <ac:spMkLst>
            <pc:docMk/>
            <pc:sldMk cId="4125426843" sldId="400"/>
            <ac:spMk id="6" creationId="{FC40B2BB-7595-4295-850D-BC151894AEA5}"/>
          </ac:spMkLst>
        </pc:spChg>
        <pc:picChg chg="add">
          <ac:chgData name="Peta M" userId="b0564fb427e4e245" providerId="LiveId" clId="{A62EE8DC-CE0B-474D-BBB6-BD47A264E763}" dt="2017-10-25T23:56:00.319" v="48863"/>
          <ac:picMkLst>
            <pc:docMk/>
            <pc:sldMk cId="4125426843" sldId="400"/>
            <ac:picMk id="5" creationId="{60EB5B9E-8FC7-4939-88D4-4EC32A86F62A}"/>
          </ac:picMkLst>
        </pc:picChg>
        <pc:picChg chg="add mod">
          <ac:chgData name="Peta M" userId="b0564fb427e4e245" providerId="LiveId" clId="{A62EE8DC-CE0B-474D-BBB6-BD47A264E763}" dt="2017-10-26T00:01:57.399" v="48896" actId="14861"/>
          <ac:picMkLst>
            <pc:docMk/>
            <pc:sldMk cId="4125426843" sldId="400"/>
            <ac:picMk id="7" creationId="{8955A78F-C9CA-4CBD-924D-54D662B02B53}"/>
          </ac:picMkLst>
        </pc:picChg>
        <pc:picChg chg="add mod">
          <ac:chgData name="Peta M" userId="b0564fb427e4e245" providerId="LiveId" clId="{A62EE8DC-CE0B-474D-BBB6-BD47A264E763}" dt="2017-10-26T00:01:49.882" v="48894" actId="14861"/>
          <ac:picMkLst>
            <pc:docMk/>
            <pc:sldMk cId="4125426843" sldId="400"/>
            <ac:picMk id="8" creationId="{234182AD-F610-49DF-8DEE-6BFFFDBE7DD9}"/>
          </ac:picMkLst>
        </pc:picChg>
        <pc:picChg chg="add mod">
          <ac:chgData name="Peta M" userId="b0564fb427e4e245" providerId="LiveId" clId="{A62EE8DC-CE0B-474D-BBB6-BD47A264E763}" dt="2017-10-26T00:01:40.051" v="48892" actId="14861"/>
          <ac:picMkLst>
            <pc:docMk/>
            <pc:sldMk cId="4125426843" sldId="400"/>
            <ac:picMk id="9" creationId="{009D5B04-3BC8-4F72-B8D7-31C3E5B2453F}"/>
          </ac:picMkLst>
        </pc:picChg>
      </pc:sldChg>
      <pc:sldChg chg="addSp modSp add ord modTransition modAnim">
        <pc:chgData name="Peta M" userId="b0564fb427e4e245" providerId="LiveId" clId="{A62EE8DC-CE0B-474D-BBB6-BD47A264E763}" dt="2017-10-26T19:59:53.576" v="57551"/>
        <pc:sldMkLst>
          <pc:docMk/>
          <pc:sldMk cId="1603952055" sldId="401"/>
        </pc:sldMkLst>
        <pc:spChg chg="add mod">
          <ac:chgData name="Peta M" userId="b0564fb427e4e245" providerId="LiveId" clId="{A62EE8DC-CE0B-474D-BBB6-BD47A264E763}" dt="2017-10-26T00:02:53.318" v="48907" actId="1035"/>
          <ac:spMkLst>
            <pc:docMk/>
            <pc:sldMk cId="1603952055" sldId="401"/>
            <ac:spMk id="6" creationId="{86AB9143-1809-49F0-A171-E7641335C65C}"/>
          </ac:spMkLst>
        </pc:spChg>
        <pc:spChg chg="add">
          <ac:chgData name="Peta M" userId="b0564fb427e4e245" providerId="LiveId" clId="{A62EE8DC-CE0B-474D-BBB6-BD47A264E763}" dt="2017-10-26T15:13:16.247" v="49499" actId="1038"/>
          <ac:spMkLst>
            <pc:docMk/>
            <pc:sldMk cId="1603952055" sldId="401"/>
            <ac:spMk id="7" creationId="{578EFB5C-9DC2-4DC0-AC61-7F08B1568789}"/>
          </ac:spMkLst>
        </pc:spChg>
        <pc:spChg chg="add mod">
          <ac:chgData name="Peta M" userId="b0564fb427e4e245" providerId="LiveId" clId="{A62EE8DC-CE0B-474D-BBB6-BD47A264E763}" dt="2017-10-26T15:13:24.850" v="49504" actId="1038"/>
          <ac:spMkLst>
            <pc:docMk/>
            <pc:sldMk cId="1603952055" sldId="401"/>
            <ac:spMk id="8" creationId="{33BE885E-E70E-4A07-B43F-C54AA3889A82}"/>
          </ac:spMkLst>
        </pc:spChg>
        <pc:spChg chg="add">
          <ac:chgData name="Peta M" userId="b0564fb427e4e245" providerId="LiveId" clId="{A62EE8DC-CE0B-474D-BBB6-BD47A264E763}" dt="2017-10-26T19:59:53.576" v="57551"/>
          <ac:spMkLst>
            <pc:docMk/>
            <pc:sldMk cId="1603952055" sldId="401"/>
            <ac:spMk id="9" creationId="{2329D6BF-5468-4A69-B07F-9DC1A63110E8}"/>
          </ac:spMkLst>
        </pc:spChg>
      </pc:sldChg>
      <pc:sldChg chg="add del">
        <pc:chgData name="Peta M" userId="b0564fb427e4e245" providerId="LiveId" clId="{A62EE8DC-CE0B-474D-BBB6-BD47A264E763}" dt="2017-10-25T23:57:40.493" v="48874" actId="2696"/>
        <pc:sldMkLst>
          <pc:docMk/>
          <pc:sldMk cId="2118452861" sldId="401"/>
        </pc:sldMkLst>
      </pc:sldChg>
      <pc:sldChg chg="add del">
        <pc:chgData name="Peta M" userId="b0564fb427e4e245" providerId="LiveId" clId="{A62EE8DC-CE0B-474D-BBB6-BD47A264E763}" dt="2017-10-25T23:57:15.277" v="48872" actId="2696"/>
        <pc:sldMkLst>
          <pc:docMk/>
          <pc:sldMk cId="3299951831" sldId="401"/>
        </pc:sldMkLst>
      </pc:sldChg>
      <pc:sldChg chg="addSp modSp add ord modTransition modAnim">
        <pc:chgData name="Peta M" userId="b0564fb427e4e245" providerId="LiveId" clId="{A62EE8DC-CE0B-474D-BBB6-BD47A264E763}" dt="2017-10-26T20:00:06.892" v="57554" actId="14100"/>
        <pc:sldMkLst>
          <pc:docMk/>
          <pc:sldMk cId="4126842152" sldId="402"/>
        </pc:sldMkLst>
        <pc:spChg chg="mod">
          <ac:chgData name="Peta M" userId="b0564fb427e4e245" providerId="LiveId" clId="{A62EE8DC-CE0B-474D-BBB6-BD47A264E763}" dt="2017-10-26T15:27:59.287" v="49547" actId="1036"/>
          <ac:spMkLst>
            <pc:docMk/>
            <pc:sldMk cId="4126842152" sldId="402"/>
            <ac:spMk id="2" creationId="{8A36C175-1C40-48AD-8C32-814D6A96D8CF}"/>
          </ac:spMkLst>
        </pc:spChg>
        <pc:spChg chg="mod">
          <ac:chgData name="Peta M" userId="b0564fb427e4e245" providerId="LiveId" clId="{A62EE8DC-CE0B-474D-BBB6-BD47A264E763}" dt="2017-10-26T15:27:59.287" v="49547" actId="1036"/>
          <ac:spMkLst>
            <pc:docMk/>
            <pc:sldMk cId="4126842152" sldId="402"/>
            <ac:spMk id="3" creationId="{F2422A00-1208-46B3-BEBF-1ACFCC73C187}"/>
          </ac:spMkLst>
        </pc:spChg>
        <pc:spChg chg="mod">
          <ac:chgData name="Peta M" userId="b0564fb427e4e245" providerId="LiveId" clId="{A62EE8DC-CE0B-474D-BBB6-BD47A264E763}" dt="2017-10-26T15:27:59.287" v="49547" actId="1036"/>
          <ac:spMkLst>
            <pc:docMk/>
            <pc:sldMk cId="4126842152" sldId="402"/>
            <ac:spMk id="4" creationId="{44DD68C7-56BB-4448-8C61-C22D7A135D5E}"/>
          </ac:spMkLst>
        </pc:spChg>
        <pc:spChg chg="add mod">
          <ac:chgData name="Peta M" userId="b0564fb427e4e245" providerId="LiveId" clId="{A62EE8DC-CE0B-474D-BBB6-BD47A264E763}" dt="2017-10-26T15:27:59.287" v="49547" actId="1036"/>
          <ac:spMkLst>
            <pc:docMk/>
            <pc:sldMk cId="4126842152" sldId="402"/>
            <ac:spMk id="18" creationId="{8CC869AE-054A-40C4-8B97-FC2A8ECA7A3D}"/>
          </ac:spMkLst>
        </pc:spChg>
        <pc:spChg chg="add mod">
          <ac:chgData name="Peta M" userId="b0564fb427e4e245" providerId="LiveId" clId="{A62EE8DC-CE0B-474D-BBB6-BD47A264E763}" dt="2017-10-26T15:27:59.287" v="49547" actId="1036"/>
          <ac:spMkLst>
            <pc:docMk/>
            <pc:sldMk cId="4126842152" sldId="402"/>
            <ac:spMk id="21" creationId="{10D658F9-8564-4438-9832-17AEA456D0F3}"/>
          </ac:spMkLst>
        </pc:spChg>
        <pc:spChg chg="add mod">
          <ac:chgData name="Peta M" userId="b0564fb427e4e245" providerId="LiveId" clId="{A62EE8DC-CE0B-474D-BBB6-BD47A264E763}" dt="2017-10-26T15:27:59.287" v="49547" actId="1036"/>
          <ac:spMkLst>
            <pc:docMk/>
            <pc:sldMk cId="4126842152" sldId="402"/>
            <ac:spMk id="23" creationId="{A616E70C-4DD4-449B-8DD0-B4358A4E1326}"/>
          </ac:spMkLst>
        </pc:spChg>
        <pc:spChg chg="add mod">
          <ac:chgData name="Peta M" userId="b0564fb427e4e245" providerId="LiveId" clId="{A62EE8DC-CE0B-474D-BBB6-BD47A264E763}" dt="2017-10-26T20:00:06.892" v="57554" actId="14100"/>
          <ac:spMkLst>
            <pc:docMk/>
            <pc:sldMk cId="4126842152" sldId="402"/>
            <ac:spMk id="24" creationId="{26D6BCB1-5028-497F-9363-1BED9FD2BFF3}"/>
          </ac:spMkLst>
        </pc:spChg>
        <pc:picChg chg="add mod">
          <ac:chgData name="Peta M" userId="b0564fb427e4e245" providerId="LiveId" clId="{A62EE8DC-CE0B-474D-BBB6-BD47A264E763}" dt="2017-10-26T15:27:59.287" v="49547" actId="1036"/>
          <ac:picMkLst>
            <pc:docMk/>
            <pc:sldMk cId="4126842152" sldId="402"/>
            <ac:picMk id="5" creationId="{B89BAA7B-23A7-4829-80F3-75A24D7F9EA8}"/>
          </ac:picMkLst>
        </pc:picChg>
        <pc:picChg chg="add mod">
          <ac:chgData name="Peta M" userId="b0564fb427e4e245" providerId="LiveId" clId="{A62EE8DC-CE0B-474D-BBB6-BD47A264E763}" dt="2017-10-26T15:27:59.287" v="49547" actId="1036"/>
          <ac:picMkLst>
            <pc:docMk/>
            <pc:sldMk cId="4126842152" sldId="402"/>
            <ac:picMk id="22" creationId="{94B1E6BF-2C64-4A0D-A8A7-681C2EBE2D0D}"/>
          </ac:picMkLst>
        </pc:picChg>
        <pc:cxnChg chg="add mod">
          <ac:chgData name="Peta M" userId="b0564fb427e4e245" providerId="LiveId" clId="{A62EE8DC-CE0B-474D-BBB6-BD47A264E763}" dt="2017-10-26T15:27:59.287" v="49547" actId="1036"/>
          <ac:cxnSpMkLst>
            <pc:docMk/>
            <pc:sldMk cId="4126842152" sldId="402"/>
            <ac:cxnSpMk id="7" creationId="{8E581A24-7DA9-4C75-A12C-309AD1C069DE}"/>
          </ac:cxnSpMkLst>
        </pc:cxnChg>
        <pc:cxnChg chg="add mod">
          <ac:chgData name="Peta M" userId="b0564fb427e4e245" providerId="LiveId" clId="{A62EE8DC-CE0B-474D-BBB6-BD47A264E763}" dt="2017-10-26T15:27:59.287" v="49547" actId="1036"/>
          <ac:cxnSpMkLst>
            <pc:docMk/>
            <pc:sldMk cId="4126842152" sldId="402"/>
            <ac:cxnSpMk id="8" creationId="{B2CED797-B36C-499B-9356-7F2DE67AAAE6}"/>
          </ac:cxnSpMkLst>
        </pc:cxnChg>
        <pc:cxnChg chg="add mod">
          <ac:chgData name="Peta M" userId="b0564fb427e4e245" providerId="LiveId" clId="{A62EE8DC-CE0B-474D-BBB6-BD47A264E763}" dt="2017-10-26T15:27:59.287" v="49547" actId="1036"/>
          <ac:cxnSpMkLst>
            <pc:docMk/>
            <pc:sldMk cId="4126842152" sldId="402"/>
            <ac:cxnSpMk id="9" creationId="{4BD13892-CDCB-4D46-B3C6-0B44DD2E390C}"/>
          </ac:cxnSpMkLst>
        </pc:cxnChg>
        <pc:cxnChg chg="add mod">
          <ac:chgData name="Peta M" userId="b0564fb427e4e245" providerId="LiveId" clId="{A62EE8DC-CE0B-474D-BBB6-BD47A264E763}" dt="2017-10-26T15:29:12.153" v="49563" actId="14100"/>
          <ac:cxnSpMkLst>
            <pc:docMk/>
            <pc:sldMk cId="4126842152" sldId="402"/>
            <ac:cxnSpMk id="10" creationId="{C5A1380C-05D4-4C73-A63C-D40C02FD8613}"/>
          </ac:cxnSpMkLst>
        </pc:cxnChg>
        <pc:cxnChg chg="add mod">
          <ac:chgData name="Peta M" userId="b0564fb427e4e245" providerId="LiveId" clId="{A62EE8DC-CE0B-474D-BBB6-BD47A264E763}" dt="2017-10-26T15:27:59.287" v="49547" actId="1036"/>
          <ac:cxnSpMkLst>
            <pc:docMk/>
            <pc:sldMk cId="4126842152" sldId="402"/>
            <ac:cxnSpMk id="11" creationId="{89DAA2A8-F416-4009-9F51-CDD40E22326B}"/>
          </ac:cxnSpMkLst>
        </pc:cxnChg>
        <pc:cxnChg chg="add mod">
          <ac:chgData name="Peta M" userId="b0564fb427e4e245" providerId="LiveId" clId="{A62EE8DC-CE0B-474D-BBB6-BD47A264E763}" dt="2017-10-26T15:27:59.287" v="49547" actId="1036"/>
          <ac:cxnSpMkLst>
            <pc:docMk/>
            <pc:sldMk cId="4126842152" sldId="402"/>
            <ac:cxnSpMk id="13" creationId="{4409BAAF-25D7-4FB3-BEF1-6B7C7F0356D1}"/>
          </ac:cxnSpMkLst>
        </pc:cxnChg>
        <pc:cxnChg chg="add mod">
          <ac:chgData name="Peta M" userId="b0564fb427e4e245" providerId="LiveId" clId="{A62EE8DC-CE0B-474D-BBB6-BD47A264E763}" dt="2017-10-26T15:27:59.287" v="49547" actId="1036"/>
          <ac:cxnSpMkLst>
            <pc:docMk/>
            <pc:sldMk cId="4126842152" sldId="402"/>
            <ac:cxnSpMk id="15" creationId="{0FA251C4-0D78-49FD-8BB6-590A6A4EE10C}"/>
          </ac:cxnSpMkLst>
        </pc:cxnChg>
        <pc:cxnChg chg="add mod">
          <ac:chgData name="Peta M" userId="b0564fb427e4e245" providerId="LiveId" clId="{A62EE8DC-CE0B-474D-BBB6-BD47A264E763}" dt="2017-10-26T15:27:59.287" v="49547" actId="1036"/>
          <ac:cxnSpMkLst>
            <pc:docMk/>
            <pc:sldMk cId="4126842152" sldId="402"/>
            <ac:cxnSpMk id="17" creationId="{D03CBEF4-65F7-47E5-A664-169A801C4F51}"/>
          </ac:cxnSpMkLst>
        </pc:cxnChg>
        <pc:cxnChg chg="add mod">
          <ac:chgData name="Peta M" userId="b0564fb427e4e245" providerId="LiveId" clId="{A62EE8DC-CE0B-474D-BBB6-BD47A264E763}" dt="2017-10-26T15:27:59.287" v="49547" actId="1036"/>
          <ac:cxnSpMkLst>
            <pc:docMk/>
            <pc:sldMk cId="4126842152" sldId="402"/>
            <ac:cxnSpMk id="19" creationId="{A4A27050-8FB4-44CD-9878-5C4363E1F324}"/>
          </ac:cxnSpMkLst>
        </pc:cxnChg>
        <pc:cxnChg chg="add mod">
          <ac:chgData name="Peta M" userId="b0564fb427e4e245" providerId="LiveId" clId="{A62EE8DC-CE0B-474D-BBB6-BD47A264E763}" dt="2017-10-26T15:27:59.287" v="49547" actId="1036"/>
          <ac:cxnSpMkLst>
            <pc:docMk/>
            <pc:sldMk cId="4126842152" sldId="402"/>
            <ac:cxnSpMk id="20" creationId="{4E4BF8B0-5285-4C07-B8F8-863E4E7243F7}"/>
          </ac:cxnSpMkLst>
        </pc:cxnChg>
      </pc:sldChg>
      <pc:sldChg chg="delSp add ord delAnim modAnim modNotesTx">
        <pc:chgData name="Peta M" userId="b0564fb427e4e245" providerId="LiveId" clId="{A62EE8DC-CE0B-474D-BBB6-BD47A264E763}" dt="2017-10-26T19:01:33.396" v="55779" actId="20577"/>
        <pc:sldMkLst>
          <pc:docMk/>
          <pc:sldMk cId="3133333792" sldId="403"/>
        </pc:sldMkLst>
        <pc:spChg chg="del">
          <ac:chgData name="Peta M" userId="b0564fb427e4e245" providerId="LiveId" clId="{A62EE8DC-CE0B-474D-BBB6-BD47A264E763}" dt="2017-10-26T00:12:16.036" v="48981" actId="478"/>
          <ac:spMkLst>
            <pc:docMk/>
            <pc:sldMk cId="3133333792" sldId="403"/>
            <ac:spMk id="10" creationId="{E609CDAD-7FE3-4E24-B25E-EBA36688033D}"/>
          </ac:spMkLst>
        </pc:spChg>
        <pc:spChg chg="del">
          <ac:chgData name="Peta M" userId="b0564fb427e4e245" providerId="LiveId" clId="{A62EE8DC-CE0B-474D-BBB6-BD47A264E763}" dt="2017-10-26T00:12:14.035" v="48980" actId="478"/>
          <ac:spMkLst>
            <pc:docMk/>
            <pc:sldMk cId="3133333792" sldId="403"/>
            <ac:spMk id="11" creationId="{ACF93194-5E27-41F9-8FAD-A54D9068BE7A}"/>
          </ac:spMkLst>
        </pc:spChg>
        <pc:cxnChg chg="del">
          <ac:chgData name="Peta M" userId="b0564fb427e4e245" providerId="LiveId" clId="{A62EE8DC-CE0B-474D-BBB6-BD47A264E763}" dt="2017-10-26T00:12:33.431" v="48983" actId="478"/>
          <ac:cxnSpMkLst>
            <pc:docMk/>
            <pc:sldMk cId="3133333792" sldId="403"/>
            <ac:cxnSpMk id="9" creationId="{F1EDB0C7-2F88-49EB-9B86-A17F41910F24}"/>
          </ac:cxnSpMkLst>
        </pc:cxnChg>
      </pc:sldChg>
      <pc:sldMasterChg chg="modSp modSldLayout">
        <pc:chgData name="Peta M" userId="b0564fb427e4e245" providerId="LiveId" clId="{A62EE8DC-CE0B-474D-BBB6-BD47A264E763}" dt="2017-10-22T14:22:43.886" v="45774" actId="20577"/>
        <pc:sldMasterMkLst>
          <pc:docMk/>
          <pc:sldMasterMk cId="3742813893" sldId="2147483660"/>
        </pc:sldMasterMkLst>
        <pc:spChg chg="mod">
          <ac:chgData name="Peta M" userId="b0564fb427e4e245" providerId="LiveId" clId="{A62EE8DC-CE0B-474D-BBB6-BD47A264E763}" dt="2017-10-22T14:22:43.886" v="45774" actId="20577"/>
          <ac:spMkLst>
            <pc:docMk/>
            <pc:sldMasterMk cId="3742813893" sldId="2147483660"/>
            <ac:spMk id="2" creationId="{00000000-0000-0000-0000-000000000000}"/>
          </ac:spMkLst>
        </pc:spChg>
        <pc:spChg chg="mod">
          <ac:chgData name="Peta M" userId="b0564fb427e4e245" providerId="LiveId" clId="{A62EE8DC-CE0B-474D-BBB6-BD47A264E763}" dt="2017-10-22T14:22:43.886" v="45774" actId="20577"/>
          <ac:spMkLst>
            <pc:docMk/>
            <pc:sldMasterMk cId="3742813893" sldId="2147483660"/>
            <ac:spMk id="3" creationId="{00000000-0000-0000-0000-000000000000}"/>
          </ac:spMkLst>
        </pc:spChg>
        <pc:spChg chg="mod">
          <ac:chgData name="Peta M" userId="b0564fb427e4e245" providerId="LiveId" clId="{A62EE8DC-CE0B-474D-BBB6-BD47A264E763}" dt="2017-10-22T14:22:43.886" v="45774" actId="20577"/>
          <ac:spMkLst>
            <pc:docMk/>
            <pc:sldMasterMk cId="3742813893" sldId="2147483660"/>
            <ac:spMk id="4" creationId="{00000000-0000-0000-0000-000000000000}"/>
          </ac:spMkLst>
        </pc:spChg>
        <pc:spChg chg="mod">
          <ac:chgData name="Peta M" userId="b0564fb427e4e245" providerId="LiveId" clId="{A62EE8DC-CE0B-474D-BBB6-BD47A264E763}" dt="2017-10-22T14:22:43.886" v="45774" actId="20577"/>
          <ac:spMkLst>
            <pc:docMk/>
            <pc:sldMasterMk cId="3742813893" sldId="2147483660"/>
            <ac:spMk id="5" creationId="{00000000-0000-0000-0000-000000000000}"/>
          </ac:spMkLst>
        </pc:spChg>
        <pc:spChg chg="mod">
          <ac:chgData name="Peta M" userId="b0564fb427e4e245" providerId="LiveId" clId="{A62EE8DC-CE0B-474D-BBB6-BD47A264E763}" dt="2017-10-22T14:22:43.886" v="45774" actId="20577"/>
          <ac:spMkLst>
            <pc:docMk/>
            <pc:sldMasterMk cId="3742813893" sldId="2147483660"/>
            <ac:spMk id="6" creationId="{00000000-0000-0000-0000-000000000000}"/>
          </ac:spMkLst>
        </pc:spChg>
        <pc:sldLayoutChg chg="modSp">
          <pc:chgData name="Peta M" userId="b0564fb427e4e245" providerId="LiveId" clId="{A62EE8DC-CE0B-474D-BBB6-BD47A264E763}" dt="2017-10-22T14:22:43.886" v="45774" actId="20577"/>
          <pc:sldLayoutMkLst>
            <pc:docMk/>
            <pc:sldMasterMk cId="3742813893" sldId="2147483660"/>
            <pc:sldLayoutMk cId="2987505105" sldId="2147483661"/>
          </pc:sldLayoutMkLst>
          <pc:spChg chg="mod">
            <ac:chgData name="Peta M" userId="b0564fb427e4e245" providerId="LiveId" clId="{A62EE8DC-CE0B-474D-BBB6-BD47A264E763}" dt="2017-10-22T14:22:43.886" v="45774" actId="20577"/>
            <ac:spMkLst>
              <pc:docMk/>
              <pc:sldMasterMk cId="3742813893" sldId="2147483660"/>
              <pc:sldLayoutMk cId="2987505105" sldId="2147483661"/>
              <ac:spMk id="2" creationId="{00000000-0000-0000-0000-000000000000}"/>
            </ac:spMkLst>
          </pc:spChg>
          <pc:spChg chg="mod">
            <ac:chgData name="Peta M" userId="b0564fb427e4e245" providerId="LiveId" clId="{A62EE8DC-CE0B-474D-BBB6-BD47A264E763}" dt="2017-10-22T14:22:43.886" v="45774" actId="20577"/>
            <ac:spMkLst>
              <pc:docMk/>
              <pc:sldMasterMk cId="3742813893" sldId="2147483660"/>
              <pc:sldLayoutMk cId="2987505105" sldId="2147483661"/>
              <ac:spMk id="3" creationId="{00000000-0000-0000-0000-000000000000}"/>
            </ac:spMkLst>
          </pc:spChg>
        </pc:sldLayoutChg>
        <pc:sldLayoutChg chg="modSp">
          <pc:chgData name="Peta M" userId="b0564fb427e4e245" providerId="LiveId" clId="{A62EE8DC-CE0B-474D-BBB6-BD47A264E763}" dt="2017-10-22T14:22:43.886" v="45774" actId="20577"/>
          <pc:sldLayoutMkLst>
            <pc:docMk/>
            <pc:sldMasterMk cId="3742813893" sldId="2147483660"/>
            <pc:sldLayoutMk cId="1200267908" sldId="2147483663"/>
          </pc:sldLayoutMkLst>
          <pc:spChg chg="mod">
            <ac:chgData name="Peta M" userId="b0564fb427e4e245" providerId="LiveId" clId="{A62EE8DC-CE0B-474D-BBB6-BD47A264E763}" dt="2017-10-22T14:22:43.886" v="45774" actId="20577"/>
            <ac:spMkLst>
              <pc:docMk/>
              <pc:sldMasterMk cId="3742813893" sldId="2147483660"/>
              <pc:sldLayoutMk cId="1200267908" sldId="2147483663"/>
              <ac:spMk id="2" creationId="{00000000-0000-0000-0000-000000000000}"/>
            </ac:spMkLst>
          </pc:spChg>
          <pc:spChg chg="mod">
            <ac:chgData name="Peta M" userId="b0564fb427e4e245" providerId="LiveId" clId="{A62EE8DC-CE0B-474D-BBB6-BD47A264E763}" dt="2017-10-22T14:22:43.886" v="45774" actId="20577"/>
            <ac:spMkLst>
              <pc:docMk/>
              <pc:sldMasterMk cId="3742813893" sldId="2147483660"/>
              <pc:sldLayoutMk cId="1200267908" sldId="2147483663"/>
              <ac:spMk id="3" creationId="{00000000-0000-0000-0000-000000000000}"/>
            </ac:spMkLst>
          </pc:spChg>
        </pc:sldLayoutChg>
        <pc:sldLayoutChg chg="modSp">
          <pc:chgData name="Peta M" userId="b0564fb427e4e245" providerId="LiveId" clId="{A62EE8DC-CE0B-474D-BBB6-BD47A264E763}" dt="2017-10-22T14:22:43.886" v="45774" actId="20577"/>
          <pc:sldLayoutMkLst>
            <pc:docMk/>
            <pc:sldMasterMk cId="3742813893" sldId="2147483660"/>
            <pc:sldLayoutMk cId="1448735799" sldId="2147483664"/>
          </pc:sldLayoutMkLst>
          <pc:spChg chg="mod">
            <ac:chgData name="Peta M" userId="b0564fb427e4e245" providerId="LiveId" clId="{A62EE8DC-CE0B-474D-BBB6-BD47A264E763}" dt="2017-10-22T14:22:43.886" v="45774" actId="20577"/>
            <ac:spMkLst>
              <pc:docMk/>
              <pc:sldMasterMk cId="3742813893" sldId="2147483660"/>
              <pc:sldLayoutMk cId="1448735799" sldId="2147483664"/>
              <ac:spMk id="3" creationId="{00000000-0000-0000-0000-000000000000}"/>
            </ac:spMkLst>
          </pc:spChg>
          <pc:spChg chg="mod">
            <ac:chgData name="Peta M" userId="b0564fb427e4e245" providerId="LiveId" clId="{A62EE8DC-CE0B-474D-BBB6-BD47A264E763}" dt="2017-10-22T14:22:43.886" v="45774" actId="20577"/>
            <ac:spMkLst>
              <pc:docMk/>
              <pc:sldMasterMk cId="3742813893" sldId="2147483660"/>
              <pc:sldLayoutMk cId="1448735799" sldId="2147483664"/>
              <ac:spMk id="4" creationId="{00000000-0000-0000-0000-000000000000}"/>
            </ac:spMkLst>
          </pc:spChg>
        </pc:sldLayoutChg>
        <pc:sldLayoutChg chg="modSp">
          <pc:chgData name="Peta M" userId="b0564fb427e4e245" providerId="LiveId" clId="{A62EE8DC-CE0B-474D-BBB6-BD47A264E763}" dt="2017-10-22T14:22:43.886" v="45774" actId="20577"/>
          <pc:sldLayoutMkLst>
            <pc:docMk/>
            <pc:sldMasterMk cId="3742813893" sldId="2147483660"/>
            <pc:sldLayoutMk cId="2132196250" sldId="2147483665"/>
          </pc:sldLayoutMkLst>
          <pc:spChg chg="mod">
            <ac:chgData name="Peta M" userId="b0564fb427e4e245" providerId="LiveId" clId="{A62EE8DC-CE0B-474D-BBB6-BD47A264E763}" dt="2017-10-22T14:22:43.886" v="45774" actId="20577"/>
            <ac:spMkLst>
              <pc:docMk/>
              <pc:sldMasterMk cId="3742813893" sldId="2147483660"/>
              <pc:sldLayoutMk cId="2132196250" sldId="2147483665"/>
              <ac:spMk id="2" creationId="{00000000-0000-0000-0000-000000000000}"/>
            </ac:spMkLst>
          </pc:spChg>
          <pc:spChg chg="mod">
            <ac:chgData name="Peta M" userId="b0564fb427e4e245" providerId="LiveId" clId="{A62EE8DC-CE0B-474D-BBB6-BD47A264E763}" dt="2017-10-22T14:22:43.886" v="45774" actId="20577"/>
            <ac:spMkLst>
              <pc:docMk/>
              <pc:sldMasterMk cId="3742813893" sldId="2147483660"/>
              <pc:sldLayoutMk cId="2132196250" sldId="2147483665"/>
              <ac:spMk id="3" creationId="{00000000-0000-0000-0000-000000000000}"/>
            </ac:spMkLst>
          </pc:spChg>
          <pc:spChg chg="mod">
            <ac:chgData name="Peta M" userId="b0564fb427e4e245" providerId="LiveId" clId="{A62EE8DC-CE0B-474D-BBB6-BD47A264E763}" dt="2017-10-22T14:22:43.886" v="45774" actId="20577"/>
            <ac:spMkLst>
              <pc:docMk/>
              <pc:sldMasterMk cId="3742813893" sldId="2147483660"/>
              <pc:sldLayoutMk cId="2132196250" sldId="2147483665"/>
              <ac:spMk id="4" creationId="{00000000-0000-0000-0000-000000000000}"/>
            </ac:spMkLst>
          </pc:spChg>
          <pc:spChg chg="mod">
            <ac:chgData name="Peta M" userId="b0564fb427e4e245" providerId="LiveId" clId="{A62EE8DC-CE0B-474D-BBB6-BD47A264E763}" dt="2017-10-22T14:22:43.886" v="45774" actId="20577"/>
            <ac:spMkLst>
              <pc:docMk/>
              <pc:sldMasterMk cId="3742813893" sldId="2147483660"/>
              <pc:sldLayoutMk cId="2132196250" sldId="2147483665"/>
              <ac:spMk id="5" creationId="{00000000-0000-0000-0000-000000000000}"/>
            </ac:spMkLst>
          </pc:spChg>
          <pc:spChg chg="mod">
            <ac:chgData name="Peta M" userId="b0564fb427e4e245" providerId="LiveId" clId="{A62EE8DC-CE0B-474D-BBB6-BD47A264E763}" dt="2017-10-22T14:22:43.886" v="45774" actId="20577"/>
            <ac:spMkLst>
              <pc:docMk/>
              <pc:sldMasterMk cId="3742813893" sldId="2147483660"/>
              <pc:sldLayoutMk cId="2132196250" sldId="2147483665"/>
              <ac:spMk id="6" creationId="{00000000-0000-0000-0000-000000000000}"/>
            </ac:spMkLst>
          </pc:spChg>
        </pc:sldLayoutChg>
        <pc:sldLayoutChg chg="modSp">
          <pc:chgData name="Peta M" userId="b0564fb427e4e245" providerId="LiveId" clId="{A62EE8DC-CE0B-474D-BBB6-BD47A264E763}" dt="2017-10-22T14:22:43.886" v="45774" actId="20577"/>
          <pc:sldLayoutMkLst>
            <pc:docMk/>
            <pc:sldMasterMk cId="3742813893" sldId="2147483660"/>
            <pc:sldLayoutMk cId="2446288442" sldId="2147483668"/>
          </pc:sldLayoutMkLst>
          <pc:spChg chg="mod">
            <ac:chgData name="Peta M" userId="b0564fb427e4e245" providerId="LiveId" clId="{A62EE8DC-CE0B-474D-BBB6-BD47A264E763}" dt="2017-10-22T14:22:43.886" v="45774" actId="20577"/>
            <ac:spMkLst>
              <pc:docMk/>
              <pc:sldMasterMk cId="3742813893" sldId="2147483660"/>
              <pc:sldLayoutMk cId="2446288442" sldId="2147483668"/>
              <ac:spMk id="2" creationId="{00000000-0000-0000-0000-000000000000}"/>
            </ac:spMkLst>
          </pc:spChg>
          <pc:spChg chg="mod">
            <ac:chgData name="Peta M" userId="b0564fb427e4e245" providerId="LiveId" clId="{A62EE8DC-CE0B-474D-BBB6-BD47A264E763}" dt="2017-10-22T14:22:43.886" v="45774" actId="20577"/>
            <ac:spMkLst>
              <pc:docMk/>
              <pc:sldMasterMk cId="3742813893" sldId="2147483660"/>
              <pc:sldLayoutMk cId="2446288442" sldId="2147483668"/>
              <ac:spMk id="3" creationId="{00000000-0000-0000-0000-000000000000}"/>
            </ac:spMkLst>
          </pc:spChg>
          <pc:spChg chg="mod">
            <ac:chgData name="Peta M" userId="b0564fb427e4e245" providerId="LiveId" clId="{A62EE8DC-CE0B-474D-BBB6-BD47A264E763}" dt="2017-10-22T14:22:43.886" v="45774" actId="20577"/>
            <ac:spMkLst>
              <pc:docMk/>
              <pc:sldMasterMk cId="3742813893" sldId="2147483660"/>
              <pc:sldLayoutMk cId="2446288442" sldId="2147483668"/>
              <ac:spMk id="4" creationId="{00000000-0000-0000-0000-000000000000}"/>
            </ac:spMkLst>
          </pc:spChg>
        </pc:sldLayoutChg>
        <pc:sldLayoutChg chg="modSp">
          <pc:chgData name="Peta M" userId="b0564fb427e4e245" providerId="LiveId" clId="{A62EE8DC-CE0B-474D-BBB6-BD47A264E763}" dt="2017-10-22T14:22:43.886" v="45774" actId="20577"/>
          <pc:sldLayoutMkLst>
            <pc:docMk/>
            <pc:sldMasterMk cId="3742813893" sldId="2147483660"/>
            <pc:sldLayoutMk cId="3143072796" sldId="2147483669"/>
          </pc:sldLayoutMkLst>
          <pc:spChg chg="mod">
            <ac:chgData name="Peta M" userId="b0564fb427e4e245" providerId="LiveId" clId="{A62EE8DC-CE0B-474D-BBB6-BD47A264E763}" dt="2017-10-22T14:22:43.886" v="45774" actId="20577"/>
            <ac:spMkLst>
              <pc:docMk/>
              <pc:sldMasterMk cId="3742813893" sldId="2147483660"/>
              <pc:sldLayoutMk cId="3143072796" sldId="2147483669"/>
              <ac:spMk id="2" creationId="{00000000-0000-0000-0000-000000000000}"/>
            </ac:spMkLst>
          </pc:spChg>
          <pc:spChg chg="mod">
            <ac:chgData name="Peta M" userId="b0564fb427e4e245" providerId="LiveId" clId="{A62EE8DC-CE0B-474D-BBB6-BD47A264E763}" dt="2017-10-22T14:22:43.886" v="45774" actId="20577"/>
            <ac:spMkLst>
              <pc:docMk/>
              <pc:sldMasterMk cId="3742813893" sldId="2147483660"/>
              <pc:sldLayoutMk cId="3143072796" sldId="2147483669"/>
              <ac:spMk id="3" creationId="{00000000-0000-0000-0000-000000000000}"/>
            </ac:spMkLst>
          </pc:spChg>
          <pc:spChg chg="mod">
            <ac:chgData name="Peta M" userId="b0564fb427e4e245" providerId="LiveId" clId="{A62EE8DC-CE0B-474D-BBB6-BD47A264E763}" dt="2017-10-22T14:22:43.886" v="45774" actId="20577"/>
            <ac:spMkLst>
              <pc:docMk/>
              <pc:sldMasterMk cId="3742813893" sldId="2147483660"/>
              <pc:sldLayoutMk cId="3143072796" sldId="2147483669"/>
              <ac:spMk id="4" creationId="{00000000-0000-0000-0000-000000000000}"/>
            </ac:spMkLst>
          </pc:spChg>
        </pc:sldLayoutChg>
        <pc:sldLayoutChg chg="modSp">
          <pc:chgData name="Peta M" userId="b0564fb427e4e245" providerId="LiveId" clId="{A62EE8DC-CE0B-474D-BBB6-BD47A264E763}" dt="2017-10-22T14:22:43.886" v="45774" actId="20577"/>
          <pc:sldLayoutMkLst>
            <pc:docMk/>
            <pc:sldMasterMk cId="3742813893" sldId="2147483660"/>
            <pc:sldLayoutMk cId="1867855800" sldId="2147483671"/>
          </pc:sldLayoutMkLst>
          <pc:spChg chg="mod">
            <ac:chgData name="Peta M" userId="b0564fb427e4e245" providerId="LiveId" clId="{A62EE8DC-CE0B-474D-BBB6-BD47A264E763}" dt="2017-10-22T14:22:43.886" v="45774" actId="20577"/>
            <ac:spMkLst>
              <pc:docMk/>
              <pc:sldMasterMk cId="3742813893" sldId="2147483660"/>
              <pc:sldLayoutMk cId="1867855800" sldId="2147483671"/>
              <ac:spMk id="2" creationId="{00000000-0000-0000-0000-000000000000}"/>
            </ac:spMkLst>
          </pc:spChg>
          <pc:spChg chg="mod">
            <ac:chgData name="Peta M" userId="b0564fb427e4e245" providerId="LiveId" clId="{A62EE8DC-CE0B-474D-BBB6-BD47A264E763}" dt="2017-10-22T14:22:43.886" v="45774" actId="20577"/>
            <ac:spMkLst>
              <pc:docMk/>
              <pc:sldMasterMk cId="3742813893" sldId="2147483660"/>
              <pc:sldLayoutMk cId="1867855800" sldId="2147483671"/>
              <ac:spMk id="3" creationId="{00000000-0000-0000-0000-000000000000}"/>
            </ac:spMkLst>
          </pc:spChg>
        </pc:sldLayoutChg>
      </pc:sldMasterChg>
      <pc:sldMasterChg chg="modSp modSldLayout">
        <pc:chgData name="Peta M" userId="b0564fb427e4e245" providerId="LiveId" clId="{A62EE8DC-CE0B-474D-BBB6-BD47A264E763}" dt="2017-10-25T22:45:45.555" v="48397"/>
        <pc:sldMasterMkLst>
          <pc:docMk/>
          <pc:sldMasterMk cId="1207221110" sldId="2147483672"/>
        </pc:sldMasterMkLst>
        <pc:spChg chg="mod">
          <ac:chgData name="Peta M" userId="b0564fb427e4e245" providerId="LiveId" clId="{A62EE8DC-CE0B-474D-BBB6-BD47A264E763}" dt="2017-10-25T22:45:45.555" v="48397"/>
          <ac:spMkLst>
            <pc:docMk/>
            <pc:sldMasterMk cId="1207221110" sldId="2147483672"/>
            <ac:spMk id="2" creationId="{00000000-0000-0000-0000-000000000000}"/>
          </ac:spMkLst>
        </pc:spChg>
        <pc:spChg chg="mod">
          <ac:chgData name="Peta M" userId="b0564fb427e4e245" providerId="LiveId" clId="{A62EE8DC-CE0B-474D-BBB6-BD47A264E763}" dt="2017-10-25T22:45:45.555" v="48397"/>
          <ac:spMkLst>
            <pc:docMk/>
            <pc:sldMasterMk cId="1207221110" sldId="2147483672"/>
            <ac:spMk id="3" creationId="{00000000-0000-0000-0000-000000000000}"/>
          </ac:spMkLst>
        </pc:spChg>
        <pc:spChg chg="mod">
          <ac:chgData name="Peta M" userId="b0564fb427e4e245" providerId="LiveId" clId="{A62EE8DC-CE0B-474D-BBB6-BD47A264E763}" dt="2017-10-25T22:45:45.555" v="48397"/>
          <ac:spMkLst>
            <pc:docMk/>
            <pc:sldMasterMk cId="1207221110" sldId="2147483672"/>
            <ac:spMk id="4" creationId="{00000000-0000-0000-0000-000000000000}"/>
          </ac:spMkLst>
        </pc:spChg>
        <pc:spChg chg="mod">
          <ac:chgData name="Peta M" userId="b0564fb427e4e245" providerId="LiveId" clId="{A62EE8DC-CE0B-474D-BBB6-BD47A264E763}" dt="2017-10-25T22:45:45.555" v="48397"/>
          <ac:spMkLst>
            <pc:docMk/>
            <pc:sldMasterMk cId="1207221110" sldId="2147483672"/>
            <ac:spMk id="5" creationId="{00000000-0000-0000-0000-000000000000}"/>
          </ac:spMkLst>
        </pc:spChg>
        <pc:spChg chg="mod">
          <ac:chgData name="Peta M" userId="b0564fb427e4e245" providerId="LiveId" clId="{A62EE8DC-CE0B-474D-BBB6-BD47A264E763}" dt="2017-10-25T22:45:45.555" v="48397"/>
          <ac:spMkLst>
            <pc:docMk/>
            <pc:sldMasterMk cId="1207221110" sldId="2147483672"/>
            <ac:spMk id="6" creationId="{00000000-0000-0000-0000-000000000000}"/>
          </ac:spMkLst>
        </pc:spChg>
        <pc:sldLayoutChg chg="modSp">
          <pc:chgData name="Peta M" userId="b0564fb427e4e245" providerId="LiveId" clId="{A62EE8DC-CE0B-474D-BBB6-BD47A264E763}" dt="2017-10-25T22:45:45.555" v="48397"/>
          <pc:sldLayoutMkLst>
            <pc:docMk/>
            <pc:sldMasterMk cId="1207221110" sldId="2147483672"/>
            <pc:sldLayoutMk cId="3179727352" sldId="2147483673"/>
          </pc:sldLayoutMkLst>
          <pc:spChg chg="mod">
            <ac:chgData name="Peta M" userId="b0564fb427e4e245" providerId="LiveId" clId="{A62EE8DC-CE0B-474D-BBB6-BD47A264E763}" dt="2017-10-25T22:45:45.555" v="48397"/>
            <ac:spMkLst>
              <pc:docMk/>
              <pc:sldMasterMk cId="1207221110" sldId="2147483672"/>
              <pc:sldLayoutMk cId="3179727352" sldId="2147483673"/>
              <ac:spMk id="2" creationId="{00000000-0000-0000-0000-000000000000}"/>
            </ac:spMkLst>
          </pc:spChg>
          <pc:spChg chg="mod">
            <ac:chgData name="Peta M" userId="b0564fb427e4e245" providerId="LiveId" clId="{A62EE8DC-CE0B-474D-BBB6-BD47A264E763}" dt="2017-10-25T22:45:45.555" v="48397"/>
            <ac:spMkLst>
              <pc:docMk/>
              <pc:sldMasterMk cId="1207221110" sldId="2147483672"/>
              <pc:sldLayoutMk cId="3179727352" sldId="2147483673"/>
              <ac:spMk id="3" creationId="{00000000-0000-0000-0000-000000000000}"/>
            </ac:spMkLst>
          </pc:spChg>
        </pc:sldLayoutChg>
        <pc:sldLayoutChg chg="modSp">
          <pc:chgData name="Peta M" userId="b0564fb427e4e245" providerId="LiveId" clId="{A62EE8DC-CE0B-474D-BBB6-BD47A264E763}" dt="2017-10-25T22:45:45.555" v="48397"/>
          <pc:sldLayoutMkLst>
            <pc:docMk/>
            <pc:sldMasterMk cId="1207221110" sldId="2147483672"/>
            <pc:sldLayoutMk cId="2830594433" sldId="2147483675"/>
          </pc:sldLayoutMkLst>
          <pc:spChg chg="mod">
            <ac:chgData name="Peta M" userId="b0564fb427e4e245" providerId="LiveId" clId="{A62EE8DC-CE0B-474D-BBB6-BD47A264E763}" dt="2017-10-25T22:45:45.555" v="48397"/>
            <ac:spMkLst>
              <pc:docMk/>
              <pc:sldMasterMk cId="1207221110" sldId="2147483672"/>
              <pc:sldLayoutMk cId="2830594433" sldId="2147483675"/>
              <ac:spMk id="2" creationId="{00000000-0000-0000-0000-000000000000}"/>
            </ac:spMkLst>
          </pc:spChg>
          <pc:spChg chg="mod">
            <ac:chgData name="Peta M" userId="b0564fb427e4e245" providerId="LiveId" clId="{A62EE8DC-CE0B-474D-BBB6-BD47A264E763}" dt="2017-10-25T22:45:45.555" v="48397"/>
            <ac:spMkLst>
              <pc:docMk/>
              <pc:sldMasterMk cId="1207221110" sldId="2147483672"/>
              <pc:sldLayoutMk cId="2830594433" sldId="2147483675"/>
              <ac:spMk id="3" creationId="{00000000-0000-0000-0000-000000000000}"/>
            </ac:spMkLst>
          </pc:spChg>
        </pc:sldLayoutChg>
        <pc:sldLayoutChg chg="modSp">
          <pc:chgData name="Peta M" userId="b0564fb427e4e245" providerId="LiveId" clId="{A62EE8DC-CE0B-474D-BBB6-BD47A264E763}" dt="2017-10-25T22:45:45.555" v="48397"/>
          <pc:sldLayoutMkLst>
            <pc:docMk/>
            <pc:sldMasterMk cId="1207221110" sldId="2147483672"/>
            <pc:sldLayoutMk cId="3626264537" sldId="2147483676"/>
          </pc:sldLayoutMkLst>
          <pc:spChg chg="mod">
            <ac:chgData name="Peta M" userId="b0564fb427e4e245" providerId="LiveId" clId="{A62EE8DC-CE0B-474D-BBB6-BD47A264E763}" dt="2017-10-25T22:45:45.555" v="48397"/>
            <ac:spMkLst>
              <pc:docMk/>
              <pc:sldMasterMk cId="1207221110" sldId="2147483672"/>
              <pc:sldLayoutMk cId="3626264537" sldId="2147483676"/>
              <ac:spMk id="3" creationId="{00000000-0000-0000-0000-000000000000}"/>
            </ac:spMkLst>
          </pc:spChg>
          <pc:spChg chg="mod">
            <ac:chgData name="Peta M" userId="b0564fb427e4e245" providerId="LiveId" clId="{A62EE8DC-CE0B-474D-BBB6-BD47A264E763}" dt="2017-10-25T22:45:45.555" v="48397"/>
            <ac:spMkLst>
              <pc:docMk/>
              <pc:sldMasterMk cId="1207221110" sldId="2147483672"/>
              <pc:sldLayoutMk cId="3626264537" sldId="2147483676"/>
              <ac:spMk id="4" creationId="{00000000-0000-0000-0000-000000000000}"/>
            </ac:spMkLst>
          </pc:spChg>
        </pc:sldLayoutChg>
        <pc:sldLayoutChg chg="modSp">
          <pc:chgData name="Peta M" userId="b0564fb427e4e245" providerId="LiveId" clId="{A62EE8DC-CE0B-474D-BBB6-BD47A264E763}" dt="2017-10-25T22:45:45.555" v="48397"/>
          <pc:sldLayoutMkLst>
            <pc:docMk/>
            <pc:sldMasterMk cId="1207221110" sldId="2147483672"/>
            <pc:sldLayoutMk cId="2708357740" sldId="2147483677"/>
          </pc:sldLayoutMkLst>
          <pc:spChg chg="mod">
            <ac:chgData name="Peta M" userId="b0564fb427e4e245" providerId="LiveId" clId="{A62EE8DC-CE0B-474D-BBB6-BD47A264E763}" dt="2017-10-25T22:45:45.555" v="48397"/>
            <ac:spMkLst>
              <pc:docMk/>
              <pc:sldMasterMk cId="1207221110" sldId="2147483672"/>
              <pc:sldLayoutMk cId="2708357740" sldId="2147483677"/>
              <ac:spMk id="2" creationId="{00000000-0000-0000-0000-000000000000}"/>
            </ac:spMkLst>
          </pc:spChg>
          <pc:spChg chg="mod">
            <ac:chgData name="Peta M" userId="b0564fb427e4e245" providerId="LiveId" clId="{A62EE8DC-CE0B-474D-BBB6-BD47A264E763}" dt="2017-10-25T22:45:45.555" v="48397"/>
            <ac:spMkLst>
              <pc:docMk/>
              <pc:sldMasterMk cId="1207221110" sldId="2147483672"/>
              <pc:sldLayoutMk cId="2708357740" sldId="2147483677"/>
              <ac:spMk id="3" creationId="{00000000-0000-0000-0000-000000000000}"/>
            </ac:spMkLst>
          </pc:spChg>
          <pc:spChg chg="mod">
            <ac:chgData name="Peta M" userId="b0564fb427e4e245" providerId="LiveId" clId="{A62EE8DC-CE0B-474D-BBB6-BD47A264E763}" dt="2017-10-25T22:45:45.555" v="48397"/>
            <ac:spMkLst>
              <pc:docMk/>
              <pc:sldMasterMk cId="1207221110" sldId="2147483672"/>
              <pc:sldLayoutMk cId="2708357740" sldId="2147483677"/>
              <ac:spMk id="4" creationId="{00000000-0000-0000-0000-000000000000}"/>
            </ac:spMkLst>
          </pc:spChg>
          <pc:spChg chg="mod">
            <ac:chgData name="Peta M" userId="b0564fb427e4e245" providerId="LiveId" clId="{A62EE8DC-CE0B-474D-BBB6-BD47A264E763}" dt="2017-10-25T22:45:45.555" v="48397"/>
            <ac:spMkLst>
              <pc:docMk/>
              <pc:sldMasterMk cId="1207221110" sldId="2147483672"/>
              <pc:sldLayoutMk cId="2708357740" sldId="2147483677"/>
              <ac:spMk id="5" creationId="{00000000-0000-0000-0000-000000000000}"/>
            </ac:spMkLst>
          </pc:spChg>
          <pc:spChg chg="mod">
            <ac:chgData name="Peta M" userId="b0564fb427e4e245" providerId="LiveId" clId="{A62EE8DC-CE0B-474D-BBB6-BD47A264E763}" dt="2017-10-25T22:45:45.555" v="48397"/>
            <ac:spMkLst>
              <pc:docMk/>
              <pc:sldMasterMk cId="1207221110" sldId="2147483672"/>
              <pc:sldLayoutMk cId="2708357740" sldId="2147483677"/>
              <ac:spMk id="6" creationId="{00000000-0000-0000-0000-000000000000}"/>
            </ac:spMkLst>
          </pc:spChg>
        </pc:sldLayoutChg>
        <pc:sldLayoutChg chg="modSp">
          <pc:chgData name="Peta M" userId="b0564fb427e4e245" providerId="LiveId" clId="{A62EE8DC-CE0B-474D-BBB6-BD47A264E763}" dt="2017-10-25T22:45:45.555" v="48397"/>
          <pc:sldLayoutMkLst>
            <pc:docMk/>
            <pc:sldMasterMk cId="1207221110" sldId="2147483672"/>
            <pc:sldLayoutMk cId="4053365485" sldId="2147483680"/>
          </pc:sldLayoutMkLst>
          <pc:spChg chg="mod">
            <ac:chgData name="Peta M" userId="b0564fb427e4e245" providerId="LiveId" clId="{A62EE8DC-CE0B-474D-BBB6-BD47A264E763}" dt="2017-10-25T22:45:45.555" v="48397"/>
            <ac:spMkLst>
              <pc:docMk/>
              <pc:sldMasterMk cId="1207221110" sldId="2147483672"/>
              <pc:sldLayoutMk cId="4053365485" sldId="2147483680"/>
              <ac:spMk id="2" creationId="{00000000-0000-0000-0000-000000000000}"/>
            </ac:spMkLst>
          </pc:spChg>
          <pc:spChg chg="mod">
            <ac:chgData name="Peta M" userId="b0564fb427e4e245" providerId="LiveId" clId="{A62EE8DC-CE0B-474D-BBB6-BD47A264E763}" dt="2017-10-25T22:45:45.555" v="48397"/>
            <ac:spMkLst>
              <pc:docMk/>
              <pc:sldMasterMk cId="1207221110" sldId="2147483672"/>
              <pc:sldLayoutMk cId="4053365485" sldId="2147483680"/>
              <ac:spMk id="3" creationId="{00000000-0000-0000-0000-000000000000}"/>
            </ac:spMkLst>
          </pc:spChg>
          <pc:spChg chg="mod">
            <ac:chgData name="Peta M" userId="b0564fb427e4e245" providerId="LiveId" clId="{A62EE8DC-CE0B-474D-BBB6-BD47A264E763}" dt="2017-10-25T22:45:45.555" v="48397"/>
            <ac:spMkLst>
              <pc:docMk/>
              <pc:sldMasterMk cId="1207221110" sldId="2147483672"/>
              <pc:sldLayoutMk cId="4053365485" sldId="2147483680"/>
              <ac:spMk id="4" creationId="{00000000-0000-0000-0000-000000000000}"/>
            </ac:spMkLst>
          </pc:spChg>
        </pc:sldLayoutChg>
        <pc:sldLayoutChg chg="modSp">
          <pc:chgData name="Peta M" userId="b0564fb427e4e245" providerId="LiveId" clId="{A62EE8DC-CE0B-474D-BBB6-BD47A264E763}" dt="2017-10-25T22:45:45.555" v="48397"/>
          <pc:sldLayoutMkLst>
            <pc:docMk/>
            <pc:sldMasterMk cId="1207221110" sldId="2147483672"/>
            <pc:sldLayoutMk cId="1164336101" sldId="2147483681"/>
          </pc:sldLayoutMkLst>
          <pc:spChg chg="mod">
            <ac:chgData name="Peta M" userId="b0564fb427e4e245" providerId="LiveId" clId="{A62EE8DC-CE0B-474D-BBB6-BD47A264E763}" dt="2017-10-25T22:45:45.555" v="48397"/>
            <ac:spMkLst>
              <pc:docMk/>
              <pc:sldMasterMk cId="1207221110" sldId="2147483672"/>
              <pc:sldLayoutMk cId="1164336101" sldId="2147483681"/>
              <ac:spMk id="2" creationId="{00000000-0000-0000-0000-000000000000}"/>
            </ac:spMkLst>
          </pc:spChg>
          <pc:spChg chg="mod">
            <ac:chgData name="Peta M" userId="b0564fb427e4e245" providerId="LiveId" clId="{A62EE8DC-CE0B-474D-BBB6-BD47A264E763}" dt="2017-10-25T22:45:45.555" v="48397"/>
            <ac:spMkLst>
              <pc:docMk/>
              <pc:sldMasterMk cId="1207221110" sldId="2147483672"/>
              <pc:sldLayoutMk cId="1164336101" sldId="2147483681"/>
              <ac:spMk id="3" creationId="{00000000-0000-0000-0000-000000000000}"/>
            </ac:spMkLst>
          </pc:spChg>
          <pc:spChg chg="mod">
            <ac:chgData name="Peta M" userId="b0564fb427e4e245" providerId="LiveId" clId="{A62EE8DC-CE0B-474D-BBB6-BD47A264E763}" dt="2017-10-25T22:45:45.555" v="48397"/>
            <ac:spMkLst>
              <pc:docMk/>
              <pc:sldMasterMk cId="1207221110" sldId="2147483672"/>
              <pc:sldLayoutMk cId="1164336101" sldId="2147483681"/>
              <ac:spMk id="4" creationId="{00000000-0000-0000-0000-000000000000}"/>
            </ac:spMkLst>
          </pc:spChg>
        </pc:sldLayoutChg>
        <pc:sldLayoutChg chg="modSp">
          <pc:chgData name="Peta M" userId="b0564fb427e4e245" providerId="LiveId" clId="{A62EE8DC-CE0B-474D-BBB6-BD47A264E763}" dt="2017-10-25T22:45:45.555" v="48397"/>
          <pc:sldLayoutMkLst>
            <pc:docMk/>
            <pc:sldMasterMk cId="1207221110" sldId="2147483672"/>
            <pc:sldLayoutMk cId="1034219890" sldId="2147483683"/>
          </pc:sldLayoutMkLst>
          <pc:spChg chg="mod">
            <ac:chgData name="Peta M" userId="b0564fb427e4e245" providerId="LiveId" clId="{A62EE8DC-CE0B-474D-BBB6-BD47A264E763}" dt="2017-10-25T22:45:45.555" v="48397"/>
            <ac:spMkLst>
              <pc:docMk/>
              <pc:sldMasterMk cId="1207221110" sldId="2147483672"/>
              <pc:sldLayoutMk cId="1034219890" sldId="2147483683"/>
              <ac:spMk id="2" creationId="{00000000-0000-0000-0000-000000000000}"/>
            </ac:spMkLst>
          </pc:spChg>
          <pc:spChg chg="mod">
            <ac:chgData name="Peta M" userId="b0564fb427e4e245" providerId="LiveId" clId="{A62EE8DC-CE0B-474D-BBB6-BD47A264E763}" dt="2017-10-25T22:45:45.555" v="48397"/>
            <ac:spMkLst>
              <pc:docMk/>
              <pc:sldMasterMk cId="1207221110" sldId="2147483672"/>
              <pc:sldLayoutMk cId="1034219890" sldId="2147483683"/>
              <ac:spMk id="3"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Projects</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2-3071-48C0-A43B-EE757FEC0B32}"/>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3071-48C0-A43B-EE757FEC0B32}"/>
              </c:ext>
            </c:extLst>
          </c:dPt>
          <c:dPt>
            <c:idx val="2"/>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5-3FC7-4387-AEBA-023771661031}"/>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4-3071-48C0-A43B-EE757FEC0B32}"/>
              </c:ext>
            </c:extLst>
          </c:dPt>
          <c:cat>
            <c:strRef>
              <c:f>Sheet1!$A$2:$A$5</c:f>
              <c:strCache>
                <c:ptCount val="4"/>
                <c:pt idx="0">
                  <c:v>Java</c:v>
                </c:pt>
                <c:pt idx="1">
                  <c:v>C/C++</c:v>
                </c:pt>
                <c:pt idx="2">
                  <c:v>Python</c:v>
                </c:pt>
                <c:pt idx="3">
                  <c:v>JavaScript</c:v>
                </c:pt>
              </c:strCache>
            </c:strRef>
          </c:cat>
          <c:val>
            <c:numRef>
              <c:f>Sheet1!$B$2:$B$5</c:f>
              <c:numCache>
                <c:formatCode>General</c:formatCode>
                <c:ptCount val="4"/>
                <c:pt idx="0">
                  <c:v>1500000</c:v>
                </c:pt>
                <c:pt idx="1">
                  <c:v>364000</c:v>
                </c:pt>
                <c:pt idx="2">
                  <c:v>893000</c:v>
                </c:pt>
                <c:pt idx="3">
                  <c:v>1800000</c:v>
                </c:pt>
              </c:numCache>
            </c:numRef>
          </c:val>
          <c:extLst>
            <c:ext xmlns:c16="http://schemas.microsoft.com/office/drawing/2014/chart" uri="{C3380CC4-5D6E-409C-BE32-E72D297353CC}">
              <c16:uniqueId val="{00000000-3071-48C0-A43B-EE757FEC0B32}"/>
            </c:ext>
          </c:extLst>
        </c:ser>
        <c:ser>
          <c:idx val="1"/>
          <c:order val="1"/>
          <c:tx>
            <c:strRef>
              <c:f>Sheet1!$C$1</c:f>
              <c:strCache>
                <c:ptCount val="1"/>
                <c:pt idx="0">
                  <c:v>Files</c:v>
                </c:pt>
              </c:strCache>
            </c:strRef>
          </c:tx>
          <c:spPr>
            <a:solidFill>
              <a:schemeClr val="bg1"/>
            </a:solidFill>
          </c:spPr>
          <c:dPt>
            <c:idx val="0"/>
            <c:bubble3D val="0"/>
            <c:spPr>
              <a:solidFill>
                <a:schemeClr val="bg1"/>
              </a:solidFill>
              <a:ln w="19050">
                <a:solidFill>
                  <a:schemeClr val="lt1"/>
                </a:solidFill>
              </a:ln>
              <a:effectLst/>
            </c:spPr>
            <c:extLst>
              <c:ext xmlns:c16="http://schemas.microsoft.com/office/drawing/2014/chart" uri="{C3380CC4-5D6E-409C-BE32-E72D297353CC}">
                <c16:uniqueId val="{00000005-3071-48C0-A43B-EE757FEC0B32}"/>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6-3071-48C0-A43B-EE757FEC0B32}"/>
              </c:ext>
            </c:extLst>
          </c:dPt>
          <c:dPt>
            <c:idx val="2"/>
            <c:bubble3D val="0"/>
            <c:spPr>
              <a:solidFill>
                <a:schemeClr val="bg1"/>
              </a:solidFill>
              <a:ln w="19050">
                <a:solidFill>
                  <a:schemeClr val="lt1"/>
                </a:solidFill>
              </a:ln>
              <a:effectLst/>
            </c:spPr>
            <c:extLst>
              <c:ext xmlns:c16="http://schemas.microsoft.com/office/drawing/2014/chart" uri="{C3380CC4-5D6E-409C-BE32-E72D297353CC}">
                <c16:uniqueId val="{00000007-3071-48C0-A43B-EE757FEC0B32}"/>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08-3071-48C0-A43B-EE757FEC0B32}"/>
              </c:ext>
            </c:extLst>
          </c:dPt>
          <c:cat>
            <c:strRef>
              <c:f>Sheet1!$A$2:$A$5</c:f>
              <c:strCache>
                <c:ptCount val="4"/>
                <c:pt idx="0">
                  <c:v>Java</c:v>
                </c:pt>
                <c:pt idx="1">
                  <c:v>C/C++</c:v>
                </c:pt>
                <c:pt idx="2">
                  <c:v>Python</c:v>
                </c:pt>
                <c:pt idx="3">
                  <c:v>JavaScript</c:v>
                </c:pt>
              </c:strCache>
            </c:strRef>
          </c:cat>
          <c:val>
            <c:numRef>
              <c:f>Sheet1!$C$2:$C$5</c:f>
              <c:numCache>
                <c:formatCode>General</c:formatCode>
                <c:ptCount val="4"/>
                <c:pt idx="0">
                  <c:v>73000000</c:v>
                </c:pt>
                <c:pt idx="1">
                  <c:v>62000000</c:v>
                </c:pt>
                <c:pt idx="2">
                  <c:v>33000000</c:v>
                </c:pt>
                <c:pt idx="3">
                  <c:v>262000000</c:v>
                </c:pt>
              </c:numCache>
            </c:numRef>
          </c:val>
          <c:extLst>
            <c:ext xmlns:c16="http://schemas.microsoft.com/office/drawing/2014/chart" uri="{C3380CC4-5D6E-409C-BE32-E72D297353CC}">
              <c16:uniqueId val="{00000001-3071-48C0-A43B-EE757FEC0B3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4"/>
          <c:order val="4"/>
          <c:tx>
            <c:strRef>
              <c:f>Sheet1!$F$1</c:f>
              <c:strCache>
                <c:ptCount val="1"/>
                <c:pt idx="0">
                  <c:v>Python</c:v>
                </c:pt>
              </c:strCache>
              <c:extLst xmlns:c15="http://schemas.microsoft.com/office/drawing/2012/chart"/>
            </c:strRef>
          </c:tx>
          <c:dPt>
            <c:idx val="0"/>
            <c:bubble3D val="0"/>
            <c:spPr>
              <a:pattFill prst="dkHorz">
                <a:fgClr>
                  <a:schemeClr val="accent6"/>
                </a:fgClr>
                <a:bgClr>
                  <a:schemeClr val="bg1"/>
                </a:bgClr>
              </a:pattFill>
              <a:ln w="19050">
                <a:solidFill>
                  <a:schemeClr val="lt1"/>
                </a:solidFill>
              </a:ln>
              <a:effectLst/>
            </c:spPr>
            <c:extLst xmlns:c15="http://schemas.microsoft.com/office/drawing/2012/chart">
              <c:ext xmlns:c16="http://schemas.microsoft.com/office/drawing/2014/chart" uri="{C3380CC4-5D6E-409C-BE32-E72D297353CC}">
                <c16:uniqueId val="{00000001-78B1-4FDB-B1B3-A63F8F4B4DFD}"/>
              </c:ext>
            </c:extLst>
          </c:dPt>
          <c:dPt>
            <c:idx val="1"/>
            <c:bubble3D val="0"/>
            <c:spPr>
              <a:pattFill prst="dkHorz">
                <a:fgClr>
                  <a:schemeClr val="bg2">
                    <a:lumMod val="50000"/>
                  </a:schemeClr>
                </a:fgClr>
                <a:bgClr>
                  <a:schemeClr val="bg1"/>
                </a:bgClr>
              </a:pattFill>
              <a:ln w="19050">
                <a:solidFill>
                  <a:schemeClr val="lt1"/>
                </a:solidFill>
              </a:ln>
              <a:effectLst/>
            </c:spPr>
            <c:extLst xmlns:c15="http://schemas.microsoft.com/office/drawing/2012/chart">
              <c:ext xmlns:c16="http://schemas.microsoft.com/office/drawing/2014/chart" uri="{C3380CC4-5D6E-409C-BE32-E72D297353CC}">
                <c16:uniqueId val="{00000003-78B1-4FDB-B1B3-A63F8F4B4DFD}"/>
              </c:ext>
            </c:extLst>
          </c:dPt>
          <c:dPt>
            <c:idx val="2"/>
            <c:bubble3D val="0"/>
            <c:spPr>
              <a:pattFill prst="dkHorz">
                <a:fgClr>
                  <a:schemeClr val="bg2">
                    <a:lumMod val="90000"/>
                  </a:schemeClr>
                </a:fgClr>
                <a:bgClr>
                  <a:schemeClr val="bg1"/>
                </a:bgClr>
              </a:pattFill>
              <a:ln w="19050">
                <a:solidFill>
                  <a:schemeClr val="lt1"/>
                </a:solidFill>
              </a:ln>
              <a:effectLst/>
            </c:spPr>
            <c:extLst xmlns:c15="http://schemas.microsoft.com/office/drawing/2012/chart">
              <c:ext xmlns:c16="http://schemas.microsoft.com/office/drawing/2014/chart" uri="{C3380CC4-5D6E-409C-BE32-E72D297353CC}">
                <c16:uniqueId val="{00000005-78B1-4FDB-B1B3-A63F8F4B4DFD}"/>
              </c:ext>
            </c:extLst>
          </c:dPt>
          <c:cat>
            <c:strRef>
              <c:f>Sheet1!$A$2:$A$4</c:f>
              <c:strCache>
                <c:ptCount val="3"/>
                <c:pt idx="0">
                  <c:v>1st Qtr</c:v>
                </c:pt>
                <c:pt idx="1">
                  <c:v>2nd Qtr</c:v>
                </c:pt>
                <c:pt idx="2">
                  <c:v>3rd Qtr</c:v>
                </c:pt>
              </c:strCache>
              <c:extLst xmlns:c15="http://schemas.microsoft.com/office/drawing/2012/chart"/>
            </c:strRef>
          </c:cat>
          <c:val>
            <c:numRef>
              <c:f>Sheet1!$G$2:$G$4</c:f>
              <c:numCache>
                <c:formatCode>General</c:formatCode>
                <c:ptCount val="3"/>
                <c:pt idx="0">
                  <c:v>4844125</c:v>
                </c:pt>
                <c:pt idx="1">
                  <c:v>2105769</c:v>
                </c:pt>
                <c:pt idx="2">
                  <c:v>16432156</c:v>
                </c:pt>
              </c:numCache>
              <c:extLst xmlns:c15="http://schemas.microsoft.com/office/drawing/2012/chart"/>
            </c:numRef>
          </c:val>
          <c:extLst xmlns:c15="http://schemas.microsoft.com/office/drawing/2012/chart">
            <c:ext xmlns:c16="http://schemas.microsoft.com/office/drawing/2014/chart" uri="{C3380CC4-5D6E-409C-BE32-E72D297353CC}">
              <c16:uniqueId val="{00000006-78B1-4FDB-B1B3-A63F8F4B4DFD}"/>
            </c:ext>
          </c:extLst>
        </c:ser>
        <c:ser>
          <c:idx val="5"/>
          <c:order val="5"/>
          <c:tx>
            <c:strRef>
              <c:f>Sheet1!$G$1</c:f>
              <c:strCache>
                <c:ptCount val="1"/>
                <c:pt idx="0">
                  <c:v>py wo</c:v>
                </c:pt>
              </c:strCache>
            </c:strRef>
          </c:tx>
          <c:spPr>
            <a:no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8-78B1-4FDB-B1B3-A63F8F4B4DFD}"/>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A-78B1-4FDB-B1B3-A63F8F4B4DFD}"/>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C-78B1-4FDB-B1B3-A63F8F4B4DFD}"/>
              </c:ext>
            </c:extLst>
          </c:dPt>
          <c:cat>
            <c:strRef>
              <c:f>Sheet1!$A$2:$A$4</c:f>
              <c:strCache>
                <c:ptCount val="3"/>
                <c:pt idx="0">
                  <c:v>1st Qtr</c:v>
                </c:pt>
                <c:pt idx="1">
                  <c:v>2nd Qtr</c:v>
                </c:pt>
                <c:pt idx="2">
                  <c:v>3rd Qtr</c:v>
                </c:pt>
              </c:strCache>
            </c:strRef>
          </c:cat>
          <c:val>
            <c:numRef>
              <c:f>Sheet1!$F$2:$F$4</c:f>
              <c:numCache>
                <c:formatCode>General</c:formatCode>
                <c:ptCount val="3"/>
                <c:pt idx="0">
                  <c:v>5887579</c:v>
                </c:pt>
                <c:pt idx="1">
                  <c:v>2732747</c:v>
                </c:pt>
                <c:pt idx="2">
                  <c:v>22982454</c:v>
                </c:pt>
              </c:numCache>
            </c:numRef>
          </c:val>
          <c:extLst>
            <c:ext xmlns:c16="http://schemas.microsoft.com/office/drawing/2014/chart" uri="{C3380CC4-5D6E-409C-BE32-E72D297353CC}">
              <c16:uniqueId val="{0000000D-78B1-4FDB-B1B3-A63F8F4B4DFD}"/>
            </c:ext>
          </c:extLst>
        </c:ser>
        <c:dLbls>
          <c:showLegendKey val="0"/>
          <c:showVal val="0"/>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F-78B1-4FDB-B1B3-A63F8F4B4D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1-78B1-4FDB-B1B3-A63F8F4B4D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78B1-4FDB-B1B3-A63F8F4B4DFD}"/>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14-78B1-4FDB-B1B3-A63F8F4B4DFD}"/>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78B1-4FDB-B1B3-A63F8F4B4DF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78B1-4FDB-B1B3-A63F8F4B4DF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78B1-4FDB-B1B3-A63F8F4B4DFD}"/>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1B-78B1-4FDB-B1B3-A63F8F4B4DFD}"/>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78B1-4FDB-B1B3-A63F8F4B4DF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78B1-4FDB-B1B3-A63F8F4B4DF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78B1-4FDB-B1B3-A63F8F4B4DFD}"/>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General</c:formatCode>
                      <c:ptCount val="3"/>
                      <c:pt idx="0">
                        <c:v>6596407</c:v>
                      </c:pt>
                      <c:pt idx="1">
                        <c:v>5297028</c:v>
                      </c:pt>
                      <c:pt idx="2">
                        <c:v>37613571</c:v>
                      </c:pt>
                    </c:numCache>
                  </c:numRef>
                </c:val>
                <c:extLst xmlns:c15="http://schemas.microsoft.com/office/drawing/2012/chart">
                  <c:ext xmlns:c16="http://schemas.microsoft.com/office/drawing/2014/chart" uri="{C3380CC4-5D6E-409C-BE32-E72D297353CC}">
                    <c16:uniqueId val="{00000022-78B1-4FDB-B1B3-A63F8F4B4DFD}"/>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C/C++</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78B1-4FDB-B1B3-A63F8F4B4DF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78B1-4FDB-B1B3-A63F8F4B4DF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78B1-4FDB-B1B3-A63F8F4B4DFD}"/>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8225018</c:v>
                      </c:pt>
                      <c:pt idx="1">
                        <c:v>6200301</c:v>
                      </c:pt>
                      <c:pt idx="2">
                        <c:v>47222256</c:v>
                      </c:pt>
                    </c:numCache>
                  </c:numRef>
                </c:val>
                <c:extLst xmlns:c15="http://schemas.microsoft.com/office/drawing/2012/chart">
                  <c:ext xmlns:c16="http://schemas.microsoft.com/office/drawing/2014/chart" uri="{C3380CC4-5D6E-409C-BE32-E72D297353CC}">
                    <c16:uniqueId val="{00000029-78B1-4FDB-B1B3-A63F8F4B4DFD}"/>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78B1-4FDB-B1B3-A63F8F4B4DF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78B1-4FDB-B1B3-A63F8F4B4DF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78B1-4FDB-B1B3-A63F8F4B4DFD}"/>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30-78B1-4FDB-B1B3-A63F8F4B4DFD}"/>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JavaScript</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78B1-4FDB-B1B3-A63F8F4B4DF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78B1-4FDB-B1B3-A63F8F4B4DF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78B1-4FDB-B1B3-A63F8F4B4DFD}"/>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Sheet1!$I$2:$I$4</c15:sqref>
                        </c15:formulaRef>
                      </c:ext>
                    </c:extLst>
                    <c:numCache>
                      <c:formatCode>General</c:formatCode>
                      <c:ptCount val="3"/>
                      <c:pt idx="0">
                        <c:v>8342380</c:v>
                      </c:pt>
                      <c:pt idx="1">
                        <c:v>5245470</c:v>
                      </c:pt>
                      <c:pt idx="2">
                        <c:v>248088241</c:v>
                      </c:pt>
                    </c:numCache>
                  </c:numRef>
                </c:val>
                <c:extLst xmlns:c15="http://schemas.microsoft.com/office/drawing/2012/chart">
                  <c:ext xmlns:c16="http://schemas.microsoft.com/office/drawing/2014/chart" uri="{C3380CC4-5D6E-409C-BE32-E72D297353CC}">
                    <c16:uniqueId val="{00000037-78B1-4FDB-B1B3-A63F8F4B4DFD}"/>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Java</c:v>
                </c:pt>
              </c:strCache>
              <c:extLst xmlns:c15="http://schemas.microsoft.com/office/drawing/2012/chart"/>
            </c:strRef>
          </c:tx>
          <c:dPt>
            <c:idx val="0"/>
            <c:bubble3D val="0"/>
            <c:spPr>
              <a:pattFill prst="dkHorz">
                <a:fgClr>
                  <a:schemeClr val="accent6"/>
                </a:fgClr>
                <a:bgClr>
                  <a:schemeClr val="bg1"/>
                </a:bgClr>
              </a:pattFill>
              <a:ln w="19050">
                <a:solidFill>
                  <a:schemeClr val="lt1"/>
                </a:solidFill>
              </a:ln>
              <a:effectLst/>
            </c:spPr>
            <c:extLst xmlns:c15="http://schemas.microsoft.com/office/drawing/2012/chart">
              <c:ext xmlns:c16="http://schemas.microsoft.com/office/drawing/2014/chart" uri="{C3380CC4-5D6E-409C-BE32-E72D297353CC}">
                <c16:uniqueId val="{00000001-F9C6-4BB8-B590-7016436AFAEF}"/>
              </c:ext>
            </c:extLst>
          </c:dPt>
          <c:dPt>
            <c:idx val="1"/>
            <c:bubble3D val="0"/>
            <c:spPr>
              <a:pattFill prst="dkHorz">
                <a:fgClr>
                  <a:schemeClr val="bg2">
                    <a:lumMod val="50000"/>
                  </a:schemeClr>
                </a:fgClr>
                <a:bgClr>
                  <a:schemeClr val="bg1"/>
                </a:bgClr>
              </a:pattFill>
              <a:ln w="19050">
                <a:solidFill>
                  <a:schemeClr val="lt1"/>
                </a:solidFill>
              </a:ln>
              <a:effectLst/>
            </c:spPr>
            <c:extLst xmlns:c15="http://schemas.microsoft.com/office/drawing/2012/chart">
              <c:ext xmlns:c16="http://schemas.microsoft.com/office/drawing/2014/chart" uri="{C3380CC4-5D6E-409C-BE32-E72D297353CC}">
                <c16:uniqueId val="{00000003-F9C6-4BB8-B590-7016436AFAEF}"/>
              </c:ext>
            </c:extLst>
          </c:dPt>
          <c:dPt>
            <c:idx val="2"/>
            <c:bubble3D val="0"/>
            <c:spPr>
              <a:pattFill prst="dkHorz">
                <a:fgClr>
                  <a:schemeClr val="bg2">
                    <a:lumMod val="90000"/>
                  </a:schemeClr>
                </a:fgClr>
                <a:bgClr>
                  <a:schemeClr val="bg1"/>
                </a:bgClr>
              </a:pattFill>
              <a:ln w="19050">
                <a:solidFill>
                  <a:schemeClr val="lt1"/>
                </a:solidFill>
              </a:ln>
              <a:effectLst/>
            </c:spPr>
            <c:extLst xmlns:c15="http://schemas.microsoft.com/office/drawing/2012/chart">
              <c:ext xmlns:c16="http://schemas.microsoft.com/office/drawing/2014/chart" uri="{C3380CC4-5D6E-409C-BE32-E72D297353CC}">
                <c16:uniqueId val="{00000005-F9C6-4BB8-B590-7016436AFAEF}"/>
              </c:ext>
            </c:extLst>
          </c:dPt>
          <c:cat>
            <c:strRef>
              <c:f>Sheet1!$A$2:$A$4</c:f>
              <c:strCache>
                <c:ptCount val="3"/>
                <c:pt idx="0">
                  <c:v>1st Qtr</c:v>
                </c:pt>
                <c:pt idx="1">
                  <c:v>2nd Qtr</c:v>
                </c:pt>
                <c:pt idx="2">
                  <c:v>3rd Qtr</c:v>
                </c:pt>
              </c:strCache>
              <c:extLst xmlns:c15="http://schemas.microsoft.com/office/drawing/2012/chart"/>
            </c:strRef>
          </c:cat>
          <c:val>
            <c:numRef>
              <c:f>Sheet1!$C$2:$C$4</c:f>
              <c:numCache>
                <c:formatCode>General</c:formatCode>
                <c:ptCount val="3"/>
                <c:pt idx="0">
                  <c:v>17848618</c:v>
                </c:pt>
                <c:pt idx="1">
                  <c:v>14626434</c:v>
                </c:pt>
                <c:pt idx="2">
                  <c:v>24765500</c:v>
                </c:pt>
              </c:numCache>
              <c:extLst xmlns:c15="http://schemas.microsoft.com/office/drawing/2012/chart"/>
            </c:numRef>
          </c:val>
          <c:extLst xmlns:c15="http://schemas.microsoft.com/office/drawing/2012/chart">
            <c:ext xmlns:c16="http://schemas.microsoft.com/office/drawing/2014/chart" uri="{C3380CC4-5D6E-409C-BE32-E72D297353CC}">
              <c16:uniqueId val="{00000006-F9C6-4BB8-B590-7016436AFAEF}"/>
            </c:ext>
          </c:extLst>
        </c:ser>
        <c:ser>
          <c:idx val="1"/>
          <c:order val="1"/>
          <c:tx>
            <c:strRef>
              <c:f>Sheet1!$C$1</c:f>
              <c:strCache>
                <c:ptCount val="1"/>
                <c:pt idx="0">
                  <c:v>Java wo</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8-F9C6-4BB8-B590-7016436AFAEF}"/>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A-F9C6-4BB8-B590-7016436AFAEF}"/>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C-F9C6-4BB8-B590-7016436AFAEF}"/>
              </c:ext>
            </c:extLst>
          </c:dPt>
          <c:cat>
            <c:strRef>
              <c:f>Sheet1!$A$2:$A$4</c:f>
              <c:strCache>
                <c:ptCount val="3"/>
                <c:pt idx="0">
                  <c:v>1st Qtr</c:v>
                </c:pt>
                <c:pt idx="1">
                  <c:v>2nd Qtr</c:v>
                </c:pt>
                <c:pt idx="2">
                  <c:v>3rd Qtr</c:v>
                </c:pt>
              </c:strCache>
            </c:strRef>
          </c:cat>
          <c:val>
            <c:numRef>
              <c:f>Sheet1!$B$2:$B$4</c:f>
              <c:numCache>
                <c:formatCode>General</c:formatCode>
                <c:ptCount val="3"/>
                <c:pt idx="0">
                  <c:v>22085265</c:v>
                </c:pt>
                <c:pt idx="1">
                  <c:v>18701593</c:v>
                </c:pt>
                <c:pt idx="2">
                  <c:v>32093757</c:v>
                </c:pt>
              </c:numCache>
            </c:numRef>
          </c:val>
          <c:extLst>
            <c:ext xmlns:c16="http://schemas.microsoft.com/office/drawing/2014/chart" uri="{C3380CC4-5D6E-409C-BE32-E72D297353CC}">
              <c16:uniqueId val="{0000000D-F9C6-4BB8-B590-7016436AFAEF}"/>
            </c:ext>
          </c:extLst>
        </c:ser>
        <c:dLbls>
          <c:showLegendKey val="0"/>
          <c:showVal val="0"/>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2"/>
                <c:order val="2"/>
                <c:tx>
                  <c:strRef>
                    <c:extLst>
                      <c:ex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F-F9C6-4BB8-B590-7016436AFA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1-F9C6-4BB8-B590-7016436AFAE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F9C6-4BB8-B590-7016436AFAEF}"/>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Sheet1!$D$2:$D$4</c15:sqref>
                        </c15:formulaRef>
                      </c:ext>
                    </c:extLst>
                    <c:numCache>
                      <c:formatCode>General</c:formatCode>
                      <c:ptCount val="3"/>
                      <c:pt idx="0">
                        <c:v>6596407</c:v>
                      </c:pt>
                      <c:pt idx="1">
                        <c:v>5297028</c:v>
                      </c:pt>
                      <c:pt idx="2">
                        <c:v>37613571</c:v>
                      </c:pt>
                    </c:numCache>
                  </c:numRef>
                </c:val>
                <c:extLst>
                  <c:ext xmlns:c16="http://schemas.microsoft.com/office/drawing/2014/chart" uri="{C3380CC4-5D6E-409C-BE32-E72D297353CC}">
                    <c16:uniqueId val="{00000014-F9C6-4BB8-B590-7016436AFAEF}"/>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C/C++</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F9C6-4BB8-B590-7016436AFAE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F9C6-4BB8-B590-7016436AFAE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F9C6-4BB8-B590-7016436AFAEF}"/>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8225018</c:v>
                      </c:pt>
                      <c:pt idx="1">
                        <c:v>6200301</c:v>
                      </c:pt>
                      <c:pt idx="2">
                        <c:v>47222256</c:v>
                      </c:pt>
                    </c:numCache>
                  </c:numRef>
                </c:val>
                <c:extLst xmlns:c15="http://schemas.microsoft.com/office/drawing/2012/chart">
                  <c:ext xmlns:c16="http://schemas.microsoft.com/office/drawing/2014/chart" uri="{C3380CC4-5D6E-409C-BE32-E72D297353CC}">
                    <c16:uniqueId val="{0000001B-F9C6-4BB8-B590-7016436AFAEF}"/>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F9C6-4BB8-B590-7016436AFAE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F9C6-4BB8-B590-7016436AFAE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F9C6-4BB8-B590-7016436AFAEF}"/>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22-F9C6-4BB8-B590-7016436AFAEF}"/>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Python</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F9C6-4BB8-B590-7016436AFAE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F9C6-4BB8-B590-7016436AFAE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F9C6-4BB8-B590-7016436AFAEF}"/>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5887579</c:v>
                      </c:pt>
                      <c:pt idx="1">
                        <c:v>2732747</c:v>
                      </c:pt>
                      <c:pt idx="2">
                        <c:v>22982454</c:v>
                      </c:pt>
                    </c:numCache>
                  </c:numRef>
                </c:val>
                <c:extLst xmlns:c15="http://schemas.microsoft.com/office/drawing/2012/chart">
                  <c:ext xmlns:c16="http://schemas.microsoft.com/office/drawing/2014/chart" uri="{C3380CC4-5D6E-409C-BE32-E72D297353CC}">
                    <c16:uniqueId val="{00000029-F9C6-4BB8-B590-7016436AFAEF}"/>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F9C6-4BB8-B590-7016436AFAE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F9C6-4BB8-B590-7016436AFAE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F9C6-4BB8-B590-7016436AFAEF}"/>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30-F9C6-4BB8-B590-7016436AFAEF}"/>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JavaScript</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F9C6-4BB8-B590-7016436AFAE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F9C6-4BB8-B590-7016436AFAE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F9C6-4BB8-B590-7016436AFAEF}"/>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Sheet1!$I$2:$I$4</c15:sqref>
                        </c15:formulaRef>
                      </c:ext>
                    </c:extLst>
                    <c:numCache>
                      <c:formatCode>General</c:formatCode>
                      <c:ptCount val="3"/>
                      <c:pt idx="0">
                        <c:v>8342380</c:v>
                      </c:pt>
                      <c:pt idx="1">
                        <c:v>5245470</c:v>
                      </c:pt>
                      <c:pt idx="2">
                        <c:v>248088241</c:v>
                      </c:pt>
                    </c:numCache>
                  </c:numRef>
                </c:val>
                <c:extLst xmlns:c15="http://schemas.microsoft.com/office/drawing/2012/chart">
                  <c:ext xmlns:c16="http://schemas.microsoft.com/office/drawing/2014/chart" uri="{C3380CC4-5D6E-409C-BE32-E72D297353CC}">
                    <c16:uniqueId val="{00000037-F9C6-4BB8-B590-7016436AFAEF}"/>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2"/>
          <c:order val="2"/>
          <c:tx>
            <c:strRef>
              <c:f>Sheet1!$D$1</c:f>
              <c:strCache>
                <c:ptCount val="1"/>
                <c:pt idx="0">
                  <c:v>cpp</c:v>
                </c:pt>
              </c:strCache>
              <c:extLst xmlns:c15="http://schemas.microsoft.com/office/drawing/2012/chart"/>
            </c:strRef>
          </c:tx>
          <c:dPt>
            <c:idx val="0"/>
            <c:bubble3D val="0"/>
            <c:spPr>
              <a:pattFill prst="dkHorz">
                <a:fgClr>
                  <a:schemeClr val="accent6"/>
                </a:fgClr>
                <a:bgClr>
                  <a:schemeClr val="bg1"/>
                </a:bgClr>
              </a:pattFill>
              <a:ln w="19050">
                <a:solidFill>
                  <a:schemeClr val="lt1"/>
                </a:solidFill>
              </a:ln>
              <a:effectLst/>
            </c:spPr>
            <c:extLst xmlns:c15="http://schemas.microsoft.com/office/drawing/2012/chart">
              <c:ext xmlns:c16="http://schemas.microsoft.com/office/drawing/2014/chart" uri="{C3380CC4-5D6E-409C-BE32-E72D297353CC}">
                <c16:uniqueId val="{00000001-586E-40C7-8431-042C4F50EE72}"/>
              </c:ext>
            </c:extLst>
          </c:dPt>
          <c:dPt>
            <c:idx val="1"/>
            <c:bubble3D val="0"/>
            <c:spPr>
              <a:pattFill prst="dkHorz">
                <a:fgClr>
                  <a:schemeClr val="bg2">
                    <a:lumMod val="50000"/>
                  </a:schemeClr>
                </a:fgClr>
                <a:bgClr>
                  <a:schemeClr val="bg1"/>
                </a:bgClr>
              </a:pattFill>
              <a:ln w="19050">
                <a:solidFill>
                  <a:schemeClr val="lt1"/>
                </a:solidFill>
              </a:ln>
              <a:effectLst/>
            </c:spPr>
            <c:extLst xmlns:c15="http://schemas.microsoft.com/office/drawing/2012/chart">
              <c:ext xmlns:c16="http://schemas.microsoft.com/office/drawing/2014/chart" uri="{C3380CC4-5D6E-409C-BE32-E72D297353CC}">
                <c16:uniqueId val="{00000003-586E-40C7-8431-042C4F50EE72}"/>
              </c:ext>
            </c:extLst>
          </c:dPt>
          <c:dPt>
            <c:idx val="2"/>
            <c:bubble3D val="0"/>
            <c:spPr>
              <a:pattFill prst="dkHorz">
                <a:fgClr>
                  <a:schemeClr val="bg2">
                    <a:lumMod val="90000"/>
                  </a:schemeClr>
                </a:fgClr>
                <a:bgClr>
                  <a:schemeClr val="bg1"/>
                </a:bgClr>
              </a:pattFill>
              <a:ln w="19050">
                <a:solidFill>
                  <a:schemeClr val="lt1"/>
                </a:solidFill>
              </a:ln>
              <a:effectLst/>
            </c:spPr>
            <c:extLst xmlns:c15="http://schemas.microsoft.com/office/drawing/2012/chart">
              <c:ext xmlns:c16="http://schemas.microsoft.com/office/drawing/2014/chart" uri="{C3380CC4-5D6E-409C-BE32-E72D297353CC}">
                <c16:uniqueId val="{00000005-586E-40C7-8431-042C4F50EE72}"/>
              </c:ext>
            </c:extLst>
          </c:dPt>
          <c:cat>
            <c:strRef>
              <c:f>Sheet1!$A$2:$A$4</c:f>
              <c:strCache>
                <c:ptCount val="3"/>
                <c:pt idx="0">
                  <c:v>1st Qtr</c:v>
                </c:pt>
                <c:pt idx="1">
                  <c:v>2nd Qtr</c:v>
                </c:pt>
                <c:pt idx="2">
                  <c:v>3rd Qtr</c:v>
                </c:pt>
              </c:strCache>
              <c:extLst xmlns:c15="http://schemas.microsoft.com/office/drawing/2012/chart"/>
            </c:strRef>
          </c:cat>
          <c:val>
            <c:numRef>
              <c:f>Sheet1!$E$2:$E$4</c:f>
              <c:numCache>
                <c:formatCode>General</c:formatCode>
                <c:ptCount val="3"/>
                <c:pt idx="0">
                  <c:v>6596407</c:v>
                </c:pt>
                <c:pt idx="1">
                  <c:v>5297028</c:v>
                </c:pt>
                <c:pt idx="2">
                  <c:v>37613571</c:v>
                </c:pt>
              </c:numCache>
              <c:extLst xmlns:c15="http://schemas.microsoft.com/office/drawing/2012/chart"/>
            </c:numRef>
          </c:val>
          <c:extLst xmlns:c15="http://schemas.microsoft.com/office/drawing/2012/chart">
            <c:ext xmlns:c16="http://schemas.microsoft.com/office/drawing/2014/chart" uri="{C3380CC4-5D6E-409C-BE32-E72D297353CC}">
              <c16:uniqueId val="{00000006-586E-40C7-8431-042C4F50EE72}"/>
            </c:ext>
          </c:extLst>
        </c:ser>
        <c:ser>
          <c:idx val="3"/>
          <c:order val="3"/>
          <c:tx>
            <c:strRef>
              <c:f>Sheet1!$E$1</c:f>
              <c:strCache>
                <c:ptCount val="1"/>
                <c:pt idx="0">
                  <c:v>cpp wo</c:v>
                </c:pt>
              </c:strCache>
            </c:strRef>
          </c:tx>
          <c:spPr>
            <a:no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8-586E-40C7-8431-042C4F50EE72}"/>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A-586E-40C7-8431-042C4F50EE72}"/>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C-586E-40C7-8431-042C4F50EE72}"/>
              </c:ext>
            </c:extLst>
          </c:dPt>
          <c:cat>
            <c:strRef>
              <c:f>Sheet1!$A$2:$A$4</c:f>
              <c:strCache>
                <c:ptCount val="3"/>
                <c:pt idx="0">
                  <c:v>1st Qtr</c:v>
                </c:pt>
                <c:pt idx="1">
                  <c:v>2nd Qtr</c:v>
                </c:pt>
                <c:pt idx="2">
                  <c:v>3rd Qtr</c:v>
                </c:pt>
              </c:strCache>
            </c:strRef>
          </c:cat>
          <c:val>
            <c:numRef>
              <c:f>Sheet1!$D$2:$D$4</c:f>
              <c:numCache>
                <c:formatCode>General</c:formatCode>
                <c:ptCount val="3"/>
                <c:pt idx="0">
                  <c:v>8225018</c:v>
                </c:pt>
                <c:pt idx="1">
                  <c:v>6200301</c:v>
                </c:pt>
                <c:pt idx="2">
                  <c:v>47222256</c:v>
                </c:pt>
              </c:numCache>
            </c:numRef>
          </c:val>
          <c:extLst>
            <c:ext xmlns:c16="http://schemas.microsoft.com/office/drawing/2014/chart" uri="{C3380CC4-5D6E-409C-BE32-E72D297353CC}">
              <c16:uniqueId val="{0000000D-586E-40C7-8431-042C4F50EE72}"/>
            </c:ext>
          </c:extLst>
        </c:ser>
        <c:dLbls>
          <c:showLegendKey val="0"/>
          <c:showVal val="0"/>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F-586E-40C7-8431-042C4F50EE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1-586E-40C7-8431-042C4F50EE7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586E-40C7-8431-042C4F50EE72}"/>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14-586E-40C7-8431-042C4F50EE72}"/>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586E-40C7-8431-042C4F50EE7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586E-40C7-8431-042C4F50EE7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586E-40C7-8431-042C4F50EE7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1B-586E-40C7-8431-042C4F50EE72}"/>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586E-40C7-8431-042C4F50EE7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586E-40C7-8431-042C4F50EE7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586E-40C7-8431-042C4F50EE7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22-586E-40C7-8431-042C4F50EE72}"/>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Python</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586E-40C7-8431-042C4F50EE7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586E-40C7-8431-042C4F50EE7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586E-40C7-8431-042C4F50EE7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5887579</c:v>
                      </c:pt>
                      <c:pt idx="1">
                        <c:v>2732747</c:v>
                      </c:pt>
                      <c:pt idx="2">
                        <c:v>22982454</c:v>
                      </c:pt>
                    </c:numCache>
                  </c:numRef>
                </c:val>
                <c:extLst xmlns:c15="http://schemas.microsoft.com/office/drawing/2012/chart">
                  <c:ext xmlns:c16="http://schemas.microsoft.com/office/drawing/2014/chart" uri="{C3380CC4-5D6E-409C-BE32-E72D297353CC}">
                    <c16:uniqueId val="{00000029-586E-40C7-8431-042C4F50EE72}"/>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586E-40C7-8431-042C4F50EE7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586E-40C7-8431-042C4F50EE7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586E-40C7-8431-042C4F50EE7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30-586E-40C7-8431-042C4F50EE72}"/>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JavaScript</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586E-40C7-8431-042C4F50EE7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586E-40C7-8431-042C4F50EE7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586E-40C7-8431-042C4F50EE7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Sheet1!$I$2:$I$4</c15:sqref>
                        </c15:formulaRef>
                      </c:ext>
                    </c:extLst>
                    <c:numCache>
                      <c:formatCode>General</c:formatCode>
                      <c:ptCount val="3"/>
                      <c:pt idx="0">
                        <c:v>8342380</c:v>
                      </c:pt>
                      <c:pt idx="1">
                        <c:v>5245470</c:v>
                      </c:pt>
                      <c:pt idx="2">
                        <c:v>248088241</c:v>
                      </c:pt>
                    </c:numCache>
                  </c:numRef>
                </c:val>
                <c:extLst xmlns:c15="http://schemas.microsoft.com/office/drawing/2012/chart">
                  <c:ext xmlns:c16="http://schemas.microsoft.com/office/drawing/2014/chart" uri="{C3380CC4-5D6E-409C-BE32-E72D297353CC}">
                    <c16:uniqueId val="{00000037-586E-40C7-8431-042C4F50EE72}"/>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6"/>
          <c:order val="6"/>
          <c:tx>
            <c:strRef>
              <c:f>Sheet1!$H$1</c:f>
              <c:strCache>
                <c:ptCount val="1"/>
                <c:pt idx="0">
                  <c:v>JS</c:v>
                </c:pt>
              </c:strCache>
              <c:extLst xmlns:c15="http://schemas.microsoft.com/office/drawing/2012/chart"/>
            </c:strRef>
          </c:tx>
          <c:spPr>
            <a:solidFill>
              <a:schemeClr val="bg2">
                <a:lumMod val="90000"/>
              </a:schemeClr>
            </a:solidFill>
          </c:spPr>
          <c:dPt>
            <c:idx val="0"/>
            <c:bubble3D val="0"/>
            <c:spPr>
              <a:pattFill prst="dkHorz">
                <a:fgClr>
                  <a:schemeClr val="accent6"/>
                </a:fgClr>
                <a:bgClr>
                  <a:schemeClr val="bg1"/>
                </a:bgClr>
              </a:pattFill>
              <a:ln w="19050">
                <a:solidFill>
                  <a:schemeClr val="lt1"/>
                </a:solidFill>
              </a:ln>
              <a:effectLst/>
            </c:spPr>
            <c:extLst xmlns:c15="http://schemas.microsoft.com/office/drawing/2012/chart">
              <c:ext xmlns:c16="http://schemas.microsoft.com/office/drawing/2014/chart" uri="{C3380CC4-5D6E-409C-BE32-E72D297353CC}">
                <c16:uniqueId val="{00000001-CD1F-4458-AD04-6FF90701DABD}"/>
              </c:ext>
            </c:extLst>
          </c:dPt>
          <c:dPt>
            <c:idx val="1"/>
            <c:bubble3D val="0"/>
            <c:spPr>
              <a:pattFill prst="dkHorz">
                <a:fgClr>
                  <a:schemeClr val="bg2">
                    <a:lumMod val="50000"/>
                  </a:schemeClr>
                </a:fgClr>
                <a:bgClr>
                  <a:schemeClr val="bg1"/>
                </a:bgClr>
              </a:pattFill>
              <a:ln w="19050">
                <a:solidFill>
                  <a:schemeClr val="lt1"/>
                </a:solidFill>
              </a:ln>
              <a:effectLst/>
            </c:spPr>
            <c:extLst xmlns:c15="http://schemas.microsoft.com/office/drawing/2012/chart">
              <c:ext xmlns:c16="http://schemas.microsoft.com/office/drawing/2014/chart" uri="{C3380CC4-5D6E-409C-BE32-E72D297353CC}">
                <c16:uniqueId val="{00000003-CD1F-4458-AD04-6FF90701DABD}"/>
              </c:ext>
            </c:extLst>
          </c:dPt>
          <c:dPt>
            <c:idx val="2"/>
            <c:bubble3D val="0"/>
            <c:spPr>
              <a:pattFill prst="dkHorz">
                <a:fgClr>
                  <a:schemeClr val="bg2">
                    <a:lumMod val="90000"/>
                  </a:schemeClr>
                </a:fgClr>
                <a:bgClr>
                  <a:schemeClr val="bg1"/>
                </a:bgClr>
              </a:pattFill>
              <a:ln w="19050">
                <a:solidFill>
                  <a:schemeClr val="lt1"/>
                </a:solidFill>
              </a:ln>
              <a:effectLst/>
            </c:spPr>
            <c:extLst xmlns:c15="http://schemas.microsoft.com/office/drawing/2012/chart">
              <c:ext xmlns:c16="http://schemas.microsoft.com/office/drawing/2014/chart" uri="{C3380CC4-5D6E-409C-BE32-E72D297353CC}">
                <c16:uniqueId val="{00000005-CD1F-4458-AD04-6FF90701DABD}"/>
              </c:ext>
            </c:extLst>
          </c:dPt>
          <c:cat>
            <c:strRef>
              <c:f>Sheet1!$A$2:$A$4</c:f>
              <c:strCache>
                <c:ptCount val="3"/>
                <c:pt idx="0">
                  <c:v>1st Qtr</c:v>
                </c:pt>
                <c:pt idx="1">
                  <c:v>2nd Qtr</c:v>
                </c:pt>
                <c:pt idx="2">
                  <c:v>3rd Qtr</c:v>
                </c:pt>
              </c:strCache>
              <c:extLst xmlns:c15="http://schemas.microsoft.com/office/drawing/2012/chart"/>
            </c:strRef>
          </c:cat>
          <c:val>
            <c:numRef>
              <c:f>Sheet1!$I$2:$I$4</c:f>
              <c:numCache>
                <c:formatCode>General</c:formatCode>
                <c:ptCount val="3"/>
                <c:pt idx="0">
                  <c:v>6177593</c:v>
                </c:pt>
                <c:pt idx="1">
                  <c:v>3896989</c:v>
                </c:pt>
                <c:pt idx="2">
                  <c:v>152062310</c:v>
                </c:pt>
              </c:numCache>
              <c:extLst xmlns:c15="http://schemas.microsoft.com/office/drawing/2012/chart"/>
            </c:numRef>
          </c:val>
          <c:extLst xmlns:c15="http://schemas.microsoft.com/office/drawing/2012/chart">
            <c:ext xmlns:c16="http://schemas.microsoft.com/office/drawing/2014/chart" uri="{C3380CC4-5D6E-409C-BE32-E72D297353CC}">
              <c16:uniqueId val="{00000006-CD1F-4458-AD04-6FF90701DABD}"/>
            </c:ext>
          </c:extLst>
        </c:ser>
        <c:ser>
          <c:idx val="7"/>
          <c:order val="7"/>
          <c:tx>
            <c:strRef>
              <c:f>Sheet1!$I$1</c:f>
              <c:strCache>
                <c:ptCount val="1"/>
                <c:pt idx="0">
                  <c:v>JS wo</c:v>
                </c:pt>
              </c:strCache>
            </c:strRef>
          </c:tx>
          <c:spPr>
            <a:no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8-CD1F-4458-AD04-6FF90701DABD}"/>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A-CD1F-4458-AD04-6FF90701DABD}"/>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C-CD1F-4458-AD04-6FF90701DABD}"/>
              </c:ext>
            </c:extLst>
          </c:dPt>
          <c:cat>
            <c:strRef>
              <c:f>Sheet1!$A$2:$A$4</c:f>
              <c:strCache>
                <c:ptCount val="3"/>
                <c:pt idx="0">
                  <c:v>1st Qtr</c:v>
                </c:pt>
                <c:pt idx="1">
                  <c:v>2nd Qtr</c:v>
                </c:pt>
                <c:pt idx="2">
                  <c:v>3rd Qtr</c:v>
                </c:pt>
              </c:strCache>
            </c:strRef>
          </c:cat>
          <c:val>
            <c:numRef>
              <c:f>Sheet1!$H$2:$H$4</c:f>
              <c:numCache>
                <c:formatCode>General</c:formatCode>
                <c:ptCount val="3"/>
                <c:pt idx="0">
                  <c:v>8342380</c:v>
                </c:pt>
                <c:pt idx="1">
                  <c:v>5245470</c:v>
                </c:pt>
                <c:pt idx="2">
                  <c:v>248088241</c:v>
                </c:pt>
              </c:numCache>
            </c:numRef>
          </c:val>
          <c:extLst>
            <c:ext xmlns:c16="http://schemas.microsoft.com/office/drawing/2014/chart" uri="{C3380CC4-5D6E-409C-BE32-E72D297353CC}">
              <c16:uniqueId val="{0000000D-CD1F-4458-AD04-6FF90701DABD}"/>
            </c:ext>
          </c:extLst>
        </c:ser>
        <c:dLbls>
          <c:showLegendKey val="0"/>
          <c:showVal val="0"/>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F-CD1F-4458-AD04-6FF90701DA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1-CD1F-4458-AD04-6FF90701DA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CD1F-4458-AD04-6FF90701DABD}"/>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14-CD1F-4458-AD04-6FF90701DABD}"/>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CD1F-4458-AD04-6FF90701DAB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CD1F-4458-AD04-6FF90701DAB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CD1F-4458-AD04-6FF90701DABD}"/>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1B-CD1F-4458-AD04-6FF90701DABD}"/>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CD1F-4458-AD04-6FF90701DAB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CD1F-4458-AD04-6FF90701DAB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CD1F-4458-AD04-6FF90701DABD}"/>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General</c:formatCode>
                      <c:ptCount val="3"/>
                      <c:pt idx="0">
                        <c:v>6596407</c:v>
                      </c:pt>
                      <c:pt idx="1">
                        <c:v>5297028</c:v>
                      </c:pt>
                      <c:pt idx="2">
                        <c:v>37613571</c:v>
                      </c:pt>
                    </c:numCache>
                  </c:numRef>
                </c:val>
                <c:extLst xmlns:c15="http://schemas.microsoft.com/office/drawing/2012/chart">
                  <c:ext xmlns:c16="http://schemas.microsoft.com/office/drawing/2014/chart" uri="{C3380CC4-5D6E-409C-BE32-E72D297353CC}">
                    <c16:uniqueId val="{00000022-CD1F-4458-AD04-6FF90701DABD}"/>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C/C++</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CD1F-4458-AD04-6FF90701DAB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CD1F-4458-AD04-6FF90701DAB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CD1F-4458-AD04-6FF90701DABD}"/>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8225018</c:v>
                      </c:pt>
                      <c:pt idx="1">
                        <c:v>6200301</c:v>
                      </c:pt>
                      <c:pt idx="2">
                        <c:v>47222256</c:v>
                      </c:pt>
                    </c:numCache>
                  </c:numRef>
                </c:val>
                <c:extLst xmlns:c15="http://schemas.microsoft.com/office/drawing/2012/chart">
                  <c:ext xmlns:c16="http://schemas.microsoft.com/office/drawing/2014/chart" uri="{C3380CC4-5D6E-409C-BE32-E72D297353CC}">
                    <c16:uniqueId val="{00000029-CD1F-4458-AD04-6FF90701DABD}"/>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CD1F-4458-AD04-6FF90701DAB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CD1F-4458-AD04-6FF90701DAB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CD1F-4458-AD04-6FF90701DABD}"/>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30-CD1F-4458-AD04-6FF90701DABD}"/>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Python</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CD1F-4458-AD04-6FF90701DAB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CD1F-4458-AD04-6FF90701DAB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CD1F-4458-AD04-6FF90701DABD}"/>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5887579</c:v>
                      </c:pt>
                      <c:pt idx="1">
                        <c:v>2732747</c:v>
                      </c:pt>
                      <c:pt idx="2">
                        <c:v>22982454</c:v>
                      </c:pt>
                    </c:numCache>
                  </c:numRef>
                </c:val>
                <c:extLst xmlns:c15="http://schemas.microsoft.com/office/drawing/2012/chart">
                  <c:ext xmlns:c16="http://schemas.microsoft.com/office/drawing/2014/chart" uri="{C3380CC4-5D6E-409C-BE32-E72D297353CC}">
                    <c16:uniqueId val="{00000037-CD1F-4458-AD04-6FF90701DABD}"/>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1"/>
          <c:tx>
            <c:strRef>
              <c:f>Sheet1!$C$1</c:f>
              <c:strCache>
                <c:ptCount val="1"/>
                <c:pt idx="0">
                  <c:v>Java</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9-9A9B-453C-BB80-B8D4735F1019}"/>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A-9A9B-453C-BB80-B8D4735F1019}"/>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B-9A9B-453C-BB80-B8D4735F1019}"/>
              </c:ext>
            </c:extLst>
          </c:dPt>
          <c:cat>
            <c:strRef>
              <c:f>Sheet1!$A$2:$A$4</c:f>
              <c:strCache>
                <c:ptCount val="3"/>
                <c:pt idx="0">
                  <c:v>1st Qtr</c:v>
                </c:pt>
                <c:pt idx="1">
                  <c:v>2nd Qtr</c:v>
                </c:pt>
                <c:pt idx="2">
                  <c:v>3rd Qtr</c:v>
                </c:pt>
              </c:strCache>
            </c:strRef>
          </c:cat>
          <c:val>
            <c:numRef>
              <c:f>Sheet1!$C$2:$C$4</c:f>
              <c:numCache>
                <c:formatCode>General</c:formatCode>
                <c:ptCount val="3"/>
                <c:pt idx="0">
                  <c:v>22085265</c:v>
                </c:pt>
                <c:pt idx="1">
                  <c:v>18701593</c:v>
                </c:pt>
                <c:pt idx="2">
                  <c:v>32093757</c:v>
                </c:pt>
              </c:numCache>
            </c:numRef>
          </c:val>
          <c:extLst>
            <c:ext xmlns:c16="http://schemas.microsoft.com/office/drawing/2014/chart" uri="{C3380CC4-5D6E-409C-BE32-E72D297353CC}">
              <c16:uniqueId val="{00000001-9A9B-453C-BB80-B8D4735F1019}"/>
            </c:ext>
          </c:extLst>
        </c:ser>
        <c:dLbls>
          <c:showLegendKey val="0"/>
          <c:showVal val="0"/>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8-9A9B-453C-BB80-B8D4735F1019}"/>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0-9275-49A3-8558-00AC7F20400A}"/>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1-9275-49A3-8558-00AC7F20400A}"/>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00-9A9B-453C-BB80-B8D4735F1019}"/>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D-9A6A-4733-8C70-EA3533BD0D41}"/>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0F-9A6A-4733-8C70-EA3533BD0D41}"/>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1-9A6A-4733-8C70-EA3533BD0D41}"/>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General</c:formatCode>
                      <c:ptCount val="3"/>
                      <c:pt idx="0">
                        <c:v>6596407</c:v>
                      </c:pt>
                      <c:pt idx="1">
                        <c:v>5297028</c:v>
                      </c:pt>
                      <c:pt idx="2">
                        <c:v>37613571</c:v>
                      </c:pt>
                    </c:numCache>
                  </c:numRef>
                </c:val>
                <c:extLst xmlns:c15="http://schemas.microsoft.com/office/drawing/2012/chart">
                  <c:ext xmlns:c16="http://schemas.microsoft.com/office/drawing/2014/chart" uri="{C3380CC4-5D6E-409C-BE32-E72D297353CC}">
                    <c16:uniqueId val="{00000002-9A9B-453C-BB80-B8D4735F1019}"/>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C/C++</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3-9A6A-4733-8C70-EA3533BD0D41}"/>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5-9A6A-4733-8C70-EA3533BD0D41}"/>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7-9A6A-4733-8C70-EA3533BD0D41}"/>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8225018</c:v>
                      </c:pt>
                      <c:pt idx="1">
                        <c:v>6200301</c:v>
                      </c:pt>
                      <c:pt idx="2">
                        <c:v>47222256</c:v>
                      </c:pt>
                    </c:numCache>
                  </c:numRef>
                </c:val>
                <c:extLst xmlns:c15="http://schemas.microsoft.com/office/drawing/2012/chart">
                  <c:ext xmlns:c16="http://schemas.microsoft.com/office/drawing/2014/chart" uri="{C3380CC4-5D6E-409C-BE32-E72D297353CC}">
                    <c16:uniqueId val="{00000003-9A9B-453C-BB80-B8D4735F1019}"/>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9-9A6A-4733-8C70-EA3533BD0D41}"/>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B-9A6A-4733-8C70-EA3533BD0D41}"/>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D-9A6A-4733-8C70-EA3533BD0D41}"/>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04-9A9B-453C-BB80-B8D4735F1019}"/>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Python</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F-9A6A-4733-8C70-EA3533BD0D41}"/>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1-9A6A-4733-8C70-EA3533BD0D41}"/>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3-9A6A-4733-8C70-EA3533BD0D41}"/>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5887579</c:v>
                      </c:pt>
                      <c:pt idx="1">
                        <c:v>2732747</c:v>
                      </c:pt>
                      <c:pt idx="2">
                        <c:v>22982454</c:v>
                      </c:pt>
                    </c:numCache>
                  </c:numRef>
                </c:val>
                <c:extLst xmlns:c15="http://schemas.microsoft.com/office/drawing/2012/chart">
                  <c:ext xmlns:c16="http://schemas.microsoft.com/office/drawing/2014/chart" uri="{C3380CC4-5D6E-409C-BE32-E72D297353CC}">
                    <c16:uniqueId val="{00000005-9A9B-453C-BB80-B8D4735F1019}"/>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5-9A6A-4733-8C70-EA3533BD0D41}"/>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7-9A6A-4733-8C70-EA3533BD0D41}"/>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9-9A6A-4733-8C70-EA3533BD0D41}"/>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06-9A9B-453C-BB80-B8D4735F1019}"/>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JavaScript</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9A6A-4733-8C70-EA3533BD0D41}"/>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9A6A-4733-8C70-EA3533BD0D41}"/>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9A6A-4733-8C70-EA3533BD0D41}"/>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Sheet1!$I$2:$I$4</c15:sqref>
                        </c15:formulaRef>
                      </c:ext>
                    </c:extLst>
                    <c:numCache>
                      <c:formatCode>General</c:formatCode>
                      <c:ptCount val="3"/>
                      <c:pt idx="0">
                        <c:v>8342380</c:v>
                      </c:pt>
                      <c:pt idx="1">
                        <c:v>5245470</c:v>
                      </c:pt>
                      <c:pt idx="2">
                        <c:v>248088241</c:v>
                      </c:pt>
                    </c:numCache>
                  </c:numRef>
                </c:val>
                <c:extLst xmlns:c15="http://schemas.microsoft.com/office/drawing/2012/chart">
                  <c:ext xmlns:c16="http://schemas.microsoft.com/office/drawing/2014/chart" uri="{C3380CC4-5D6E-409C-BE32-E72D297353CC}">
                    <c16:uniqueId val="{00000007-9A9B-453C-BB80-B8D4735F1019}"/>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1"/>
          <c:tx>
            <c:strRef>
              <c:f>Sheet1!$C$1</c:f>
              <c:strCache>
                <c:ptCount val="1"/>
                <c:pt idx="0">
                  <c:v>Java</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9-9A9B-453C-BB80-B8D4735F101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A-9A9B-453C-BB80-B8D4735F1019}"/>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B-9A9B-453C-BB80-B8D4735F1019}"/>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1-06F8-439A-9756-D8208EA73F28}"/>
              </c:ext>
            </c:extLst>
          </c:dPt>
          <c:dPt>
            <c:idx val="4"/>
            <c:bubble3D val="0"/>
            <c:spPr>
              <a:solidFill>
                <a:schemeClr val="bg2"/>
              </a:solidFill>
              <a:ln w="19050">
                <a:solidFill>
                  <a:schemeClr val="lt1"/>
                </a:solidFill>
              </a:ln>
              <a:effectLst/>
            </c:spPr>
            <c:extLst>
              <c:ext xmlns:c16="http://schemas.microsoft.com/office/drawing/2014/chart" uri="{C3380CC4-5D6E-409C-BE32-E72D297353CC}">
                <c16:uniqueId val="{00000000-06F8-439A-9756-D8208EA73F28}"/>
              </c:ext>
            </c:extLst>
          </c:dPt>
          <c:cat>
            <c:strRef>
              <c:f>Sheet1!$A$2:$A$6</c:f>
              <c:strCache>
                <c:ptCount val="5"/>
                <c:pt idx="0">
                  <c:v>filehash</c:v>
                </c:pt>
                <c:pt idx="1">
                  <c:v>intentional</c:v>
                </c:pt>
                <c:pt idx="2">
                  <c:v>unintentional</c:v>
                </c:pt>
                <c:pt idx="3">
                  <c:v>autogenerated</c:v>
                </c:pt>
                <c:pt idx="4">
                  <c:v>unique</c:v>
                </c:pt>
              </c:strCache>
            </c:strRef>
          </c:cat>
          <c:val>
            <c:numRef>
              <c:f>Sheet1!$C$2:$C$6</c:f>
              <c:numCache>
                <c:formatCode>General</c:formatCode>
                <c:ptCount val="5"/>
                <c:pt idx="0">
                  <c:v>22085265</c:v>
                </c:pt>
                <c:pt idx="1">
                  <c:v>5614524</c:v>
                </c:pt>
                <c:pt idx="2">
                  <c:v>1871508</c:v>
                </c:pt>
                <c:pt idx="3">
                  <c:v>11229048</c:v>
                </c:pt>
                <c:pt idx="4">
                  <c:v>32093757</c:v>
                </c:pt>
              </c:numCache>
            </c:numRef>
          </c:val>
          <c:extLst>
            <c:ext xmlns:c16="http://schemas.microsoft.com/office/drawing/2014/chart" uri="{C3380CC4-5D6E-409C-BE32-E72D297353CC}">
              <c16:uniqueId val="{00000001-9A9B-453C-BB80-B8D4735F1019}"/>
            </c:ext>
          </c:extLst>
        </c:ser>
        <c:dLbls>
          <c:showLegendKey val="0"/>
          <c:showVal val="0"/>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8-9A9B-453C-BB80-B8D4735F1019}"/>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0-9275-49A3-8558-00AC7F20400A}"/>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1-9275-49A3-8558-00AC7F2040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1-8FA0-4675-9F32-16732D3AE56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3-8FA0-4675-9F32-16732D3AE568}"/>
                    </c:ext>
                  </c:extLst>
                </c:dPt>
                <c:cat>
                  <c:strRef>
                    <c:extLst>
                      <c:ext uri="{02D57815-91ED-43cb-92C2-25804820EDAC}">
                        <c15:formulaRef>
                          <c15:sqref>Sheet1!$A$2:$A$6</c15:sqref>
                        </c15:formulaRef>
                      </c:ext>
                    </c:extLst>
                    <c:strCache>
                      <c:ptCount val="5"/>
                      <c:pt idx="0">
                        <c:v>filehash</c:v>
                      </c:pt>
                      <c:pt idx="1">
                        <c:v>intentional</c:v>
                      </c:pt>
                      <c:pt idx="2">
                        <c:v>unintentional</c:v>
                      </c:pt>
                      <c:pt idx="3">
                        <c:v>autogenerated</c:v>
                      </c:pt>
                      <c:pt idx="4">
                        <c:v>unique</c:v>
                      </c:pt>
                    </c:strCache>
                  </c:strRef>
                </c:cat>
                <c:val>
                  <c:numRef>
                    <c:extLst>
                      <c:ext uri="{02D57815-91ED-43cb-92C2-25804820EDAC}">
                        <c15:formulaRef>
                          <c15:sqref>Sheet1!$B$2:$B$6</c15:sqref>
                        </c15:formulaRef>
                      </c:ext>
                    </c:extLst>
                    <c:numCache>
                      <c:formatCode>General</c:formatCode>
                      <c:ptCount val="5"/>
                      <c:pt idx="0">
                        <c:v>17848618</c:v>
                      </c:pt>
                      <c:pt idx="1">
                        <c:v>14626434</c:v>
                      </c:pt>
                      <c:pt idx="2">
                        <c:v>24765500</c:v>
                      </c:pt>
                    </c:numCache>
                  </c:numRef>
                </c:val>
                <c:extLst>
                  <c:ext xmlns:c16="http://schemas.microsoft.com/office/drawing/2014/chart" uri="{C3380CC4-5D6E-409C-BE32-E72D297353CC}">
                    <c16:uniqueId val="{00000000-9A9B-453C-BB80-B8D4735F1019}"/>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3"/>
          <c:order val="3"/>
          <c:tx>
            <c:strRef>
              <c:f>Sheet1!$E$1</c:f>
              <c:strCache>
                <c:ptCount val="1"/>
                <c:pt idx="0">
                  <c:v>C/C++</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575C-4AAD-B890-1D573D9F3767}"/>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575C-4AAD-B890-1D573D9F3767}"/>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575C-4AAD-B890-1D573D9F3767}"/>
              </c:ext>
            </c:extLst>
          </c:dPt>
          <c:cat>
            <c:strRef>
              <c:f>Sheet1!$A$2:$A$4</c:f>
              <c:strCache>
                <c:ptCount val="3"/>
                <c:pt idx="0">
                  <c:v>1st Qtr</c:v>
                </c:pt>
                <c:pt idx="1">
                  <c:v>2nd Qtr</c:v>
                </c:pt>
                <c:pt idx="2">
                  <c:v>3rd Qtr</c:v>
                </c:pt>
              </c:strCache>
            </c:strRef>
          </c:cat>
          <c:val>
            <c:numRef>
              <c:f>Sheet1!$E$2:$E$4</c:f>
              <c:numCache>
                <c:formatCode>General</c:formatCode>
                <c:ptCount val="3"/>
                <c:pt idx="0">
                  <c:v>8225018</c:v>
                </c:pt>
                <c:pt idx="1">
                  <c:v>6200301</c:v>
                </c:pt>
                <c:pt idx="2">
                  <c:v>47222256</c:v>
                </c:pt>
              </c:numCache>
            </c:numRef>
          </c:val>
          <c:extLst>
            <c:ext xmlns:c16="http://schemas.microsoft.com/office/drawing/2014/chart" uri="{C3380CC4-5D6E-409C-BE32-E72D297353CC}">
              <c16:uniqueId val="{00000006-575C-4AAD-B890-1D573D9F3767}"/>
            </c:ext>
          </c:extLst>
        </c:ser>
        <c:dLbls>
          <c:showLegendKey val="0"/>
          <c:showVal val="0"/>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575C-4AAD-B890-1D573D9F37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575C-4AAD-B890-1D573D9F37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575C-4AAD-B890-1D573D9F3767}"/>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0D-575C-4AAD-B890-1D573D9F3767}"/>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F-575C-4AAD-B890-1D573D9F376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1-575C-4AAD-B890-1D573D9F376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3-575C-4AAD-B890-1D573D9F3767}"/>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14-575C-4AAD-B890-1D573D9F3767}"/>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575C-4AAD-B890-1D573D9F376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575C-4AAD-B890-1D573D9F376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575C-4AAD-B890-1D573D9F3767}"/>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General</c:formatCode>
                      <c:ptCount val="3"/>
                      <c:pt idx="0">
                        <c:v>6596407</c:v>
                      </c:pt>
                      <c:pt idx="1">
                        <c:v>5297028</c:v>
                      </c:pt>
                      <c:pt idx="2">
                        <c:v>37613571</c:v>
                      </c:pt>
                    </c:numCache>
                  </c:numRef>
                </c:val>
                <c:extLst xmlns:c15="http://schemas.microsoft.com/office/drawing/2012/chart">
                  <c:ext xmlns:c16="http://schemas.microsoft.com/office/drawing/2014/chart" uri="{C3380CC4-5D6E-409C-BE32-E72D297353CC}">
                    <c16:uniqueId val="{0000001B-575C-4AAD-B890-1D573D9F3767}"/>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575C-4AAD-B890-1D573D9F376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575C-4AAD-B890-1D573D9F376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575C-4AAD-B890-1D573D9F3767}"/>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22-575C-4AAD-B890-1D573D9F3767}"/>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Python</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575C-4AAD-B890-1D573D9F376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575C-4AAD-B890-1D573D9F376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575C-4AAD-B890-1D573D9F3767}"/>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5887579</c:v>
                      </c:pt>
                      <c:pt idx="1">
                        <c:v>2732747</c:v>
                      </c:pt>
                      <c:pt idx="2">
                        <c:v>22982454</c:v>
                      </c:pt>
                    </c:numCache>
                  </c:numRef>
                </c:val>
                <c:extLst xmlns:c15="http://schemas.microsoft.com/office/drawing/2012/chart">
                  <c:ext xmlns:c16="http://schemas.microsoft.com/office/drawing/2014/chart" uri="{C3380CC4-5D6E-409C-BE32-E72D297353CC}">
                    <c16:uniqueId val="{00000029-575C-4AAD-B890-1D573D9F3767}"/>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575C-4AAD-B890-1D573D9F376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575C-4AAD-B890-1D573D9F376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575C-4AAD-B890-1D573D9F3767}"/>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30-575C-4AAD-B890-1D573D9F3767}"/>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JavaScript</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575C-4AAD-B890-1D573D9F376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575C-4AAD-B890-1D573D9F376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575C-4AAD-B890-1D573D9F3767}"/>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Sheet1!$I$2:$I$4</c15:sqref>
                        </c15:formulaRef>
                      </c:ext>
                    </c:extLst>
                    <c:numCache>
                      <c:formatCode>General</c:formatCode>
                      <c:ptCount val="3"/>
                      <c:pt idx="0">
                        <c:v>8342380</c:v>
                      </c:pt>
                      <c:pt idx="1">
                        <c:v>5245470</c:v>
                      </c:pt>
                      <c:pt idx="2">
                        <c:v>248088241</c:v>
                      </c:pt>
                    </c:numCache>
                  </c:numRef>
                </c:val>
                <c:extLst xmlns:c15="http://schemas.microsoft.com/office/drawing/2012/chart">
                  <c:ext xmlns:c16="http://schemas.microsoft.com/office/drawing/2014/chart" uri="{C3380CC4-5D6E-409C-BE32-E72D297353CC}">
                    <c16:uniqueId val="{00000037-575C-4AAD-B890-1D573D9F3767}"/>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3"/>
          <c:order val="3"/>
          <c:tx>
            <c:strRef>
              <c:f>Sheet1!$E$1</c:f>
              <c:strCache>
                <c:ptCount val="1"/>
                <c:pt idx="0">
                  <c:v>C/C++</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575C-4AAD-B890-1D573D9F376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575C-4AAD-B890-1D573D9F3767}"/>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575C-4AAD-B890-1D573D9F3767}"/>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1-0D95-42F7-B662-842E88967383}"/>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0-0D95-42F7-B662-842E88967383}"/>
              </c:ext>
            </c:extLst>
          </c:dPt>
          <c:cat>
            <c:strRef>
              <c:f>Sheet1!$A$2:$A$6</c:f>
              <c:strCache>
                <c:ptCount val="4"/>
                <c:pt idx="0">
                  <c:v>1st Qtr</c:v>
                </c:pt>
                <c:pt idx="1">
                  <c:v>2nd Qtr</c:v>
                </c:pt>
                <c:pt idx="2">
                  <c:v>3rd Qtr</c:v>
                </c:pt>
                <c:pt idx="3">
                  <c:v>4th Qtr</c:v>
                </c:pt>
              </c:strCache>
            </c:strRef>
          </c:cat>
          <c:val>
            <c:numRef>
              <c:f>Sheet1!$E$2:$E$6</c:f>
              <c:numCache>
                <c:formatCode>General</c:formatCode>
                <c:ptCount val="5"/>
                <c:pt idx="0">
                  <c:v>8225018</c:v>
                </c:pt>
                <c:pt idx="1">
                  <c:v>3720180</c:v>
                </c:pt>
                <c:pt idx="2">
                  <c:v>1550075</c:v>
                </c:pt>
                <c:pt idx="3">
                  <c:v>930045</c:v>
                </c:pt>
                <c:pt idx="4">
                  <c:v>47222256</c:v>
                </c:pt>
              </c:numCache>
            </c:numRef>
          </c:val>
          <c:extLst>
            <c:ext xmlns:c16="http://schemas.microsoft.com/office/drawing/2014/chart" uri="{C3380CC4-5D6E-409C-BE32-E72D297353CC}">
              <c16:uniqueId val="{00000006-575C-4AAD-B890-1D573D9F3767}"/>
            </c:ext>
          </c:extLst>
        </c:ser>
        <c:dLbls>
          <c:showLegendKey val="0"/>
          <c:showVal val="0"/>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575C-4AAD-B890-1D573D9F37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575C-4AAD-B890-1D573D9F37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575C-4AAD-B890-1D573D9F376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1-AEB4-400F-854D-7DDA8D4E3F5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3-AEB4-400F-854D-7DDA8D4E3F5F}"/>
                    </c:ext>
                  </c:extLst>
                </c:dPt>
                <c:cat>
                  <c:strRef>
                    <c:extLst>
                      <c:ext uri="{02D57815-91ED-43cb-92C2-25804820EDAC}">
                        <c15:formulaRef>
                          <c15:sqref>Sheet1!$A$2:$A$6</c15:sqref>
                        </c15:formulaRef>
                      </c:ext>
                    </c:extLst>
                    <c:strCache>
                      <c:ptCount val="4"/>
                      <c:pt idx="0">
                        <c:v>1st Qtr</c:v>
                      </c:pt>
                      <c:pt idx="1">
                        <c:v>2nd Qtr</c:v>
                      </c:pt>
                      <c:pt idx="2">
                        <c:v>3rd Qtr</c:v>
                      </c:pt>
                      <c:pt idx="3">
                        <c:v>4th Qtr</c:v>
                      </c:pt>
                    </c:strCache>
                  </c:strRef>
                </c:cat>
                <c:val>
                  <c:numRef>
                    <c:extLst>
                      <c:ext uri="{02D57815-91ED-43cb-92C2-25804820EDAC}">
                        <c15:formulaRef>
                          <c15:sqref>Sheet1!$B$2:$B$6</c15:sqref>
                        </c15:formulaRef>
                      </c:ext>
                    </c:extLst>
                    <c:numCache>
                      <c:formatCode>General</c:formatCode>
                      <c:ptCount val="5"/>
                      <c:pt idx="0">
                        <c:v>17848618</c:v>
                      </c:pt>
                      <c:pt idx="1">
                        <c:v>14626434</c:v>
                      </c:pt>
                      <c:pt idx="2">
                        <c:v>24765500</c:v>
                      </c:pt>
                    </c:numCache>
                  </c:numRef>
                </c:val>
                <c:extLst>
                  <c:ext xmlns:c16="http://schemas.microsoft.com/office/drawing/2014/chart" uri="{C3380CC4-5D6E-409C-BE32-E72D297353CC}">
                    <c16:uniqueId val="{0000000D-575C-4AAD-B890-1D573D9F3767}"/>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F-575C-4AAD-B890-1D573D9F376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1-575C-4AAD-B890-1D573D9F376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3-575C-4AAD-B890-1D573D9F3767}"/>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1B-AEB4-400F-854D-7DDA8D4E3F5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1D-AEB4-400F-854D-7DDA8D4E3F5F}"/>
                    </c:ext>
                  </c:extLst>
                </c:dPt>
                <c:cat>
                  <c:strRef>
                    <c:extLst xmlns:c15="http://schemas.microsoft.com/office/drawing/2012/chart">
                      <c:ext xmlns:c15="http://schemas.microsoft.com/office/drawing/2012/chart" uri="{02D57815-91ED-43cb-92C2-25804820EDAC}">
                        <c15:formulaRef>
                          <c15:sqref>Sheet1!$A$2:$A$6</c15:sqref>
                        </c15:formulaRef>
                      </c:ext>
                    </c:extLst>
                    <c:strCache>
                      <c:ptCount val="4"/>
                      <c:pt idx="0">
                        <c:v>1st Qtr</c:v>
                      </c:pt>
                      <c:pt idx="1">
                        <c:v>2nd Qtr</c:v>
                      </c:pt>
                      <c:pt idx="2">
                        <c:v>3rd Qtr</c:v>
                      </c:pt>
                      <c:pt idx="3">
                        <c:v>4th Qtr</c:v>
                      </c:pt>
                    </c:strCache>
                  </c:strRef>
                </c:cat>
                <c:val>
                  <c:numRef>
                    <c:extLst xmlns:c15="http://schemas.microsoft.com/office/drawing/2012/chart">
                      <c:ext xmlns:c15="http://schemas.microsoft.com/office/drawing/2012/chart" uri="{02D57815-91ED-43cb-92C2-25804820EDAC}">
                        <c15:formulaRef>
                          <c15:sqref>Sheet1!$C$2:$C$6</c15:sqref>
                        </c15:formulaRef>
                      </c:ext>
                    </c:extLst>
                    <c:numCache>
                      <c:formatCode>General</c:formatCode>
                      <c:ptCount val="5"/>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14-575C-4AAD-B890-1D573D9F3767}"/>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575C-4AAD-B890-1D573D9F376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575C-4AAD-B890-1D573D9F376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575C-4AAD-B890-1D573D9F3767}"/>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5-AEB4-400F-854D-7DDA8D4E3F5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7-AEB4-400F-854D-7DDA8D4E3F5F}"/>
                    </c:ext>
                  </c:extLst>
                </c:dPt>
                <c:cat>
                  <c:strRef>
                    <c:extLst xmlns:c15="http://schemas.microsoft.com/office/drawing/2012/chart">
                      <c:ext xmlns:c15="http://schemas.microsoft.com/office/drawing/2012/chart" uri="{02D57815-91ED-43cb-92C2-25804820EDAC}">
                        <c15:formulaRef>
                          <c15:sqref>Sheet1!$A$2:$A$6</c15:sqref>
                        </c15:formulaRef>
                      </c:ext>
                    </c:extLst>
                    <c:strCache>
                      <c:ptCount val="4"/>
                      <c:pt idx="0">
                        <c:v>1st Qtr</c:v>
                      </c:pt>
                      <c:pt idx="1">
                        <c:v>2nd Qtr</c:v>
                      </c:pt>
                      <c:pt idx="2">
                        <c:v>3rd Qtr</c:v>
                      </c:pt>
                      <c:pt idx="3">
                        <c:v>4th Qtr</c:v>
                      </c:pt>
                    </c:strCache>
                  </c:strRef>
                </c:cat>
                <c:val>
                  <c:numRef>
                    <c:extLst xmlns:c15="http://schemas.microsoft.com/office/drawing/2012/chart">
                      <c:ext xmlns:c15="http://schemas.microsoft.com/office/drawing/2012/chart" uri="{02D57815-91ED-43cb-92C2-25804820EDAC}">
                        <c15:formulaRef>
                          <c15:sqref>Sheet1!$D$2:$D$6</c15:sqref>
                        </c15:formulaRef>
                      </c:ext>
                    </c:extLst>
                    <c:numCache>
                      <c:formatCode>General</c:formatCode>
                      <c:ptCount val="5"/>
                      <c:pt idx="0">
                        <c:v>6596407</c:v>
                      </c:pt>
                      <c:pt idx="1">
                        <c:v>5297028</c:v>
                      </c:pt>
                      <c:pt idx="2">
                        <c:v>37613571</c:v>
                      </c:pt>
                    </c:numCache>
                  </c:numRef>
                </c:val>
                <c:extLst xmlns:c15="http://schemas.microsoft.com/office/drawing/2012/chart">
                  <c:ext xmlns:c16="http://schemas.microsoft.com/office/drawing/2014/chart" uri="{C3380CC4-5D6E-409C-BE32-E72D297353CC}">
                    <c16:uniqueId val="{0000001B-575C-4AAD-B890-1D573D9F3767}"/>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575C-4AAD-B890-1D573D9F376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575C-4AAD-B890-1D573D9F376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575C-4AAD-B890-1D573D9F3767}"/>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F-AEB4-400F-854D-7DDA8D4E3F5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1-AEB4-400F-854D-7DDA8D4E3F5F}"/>
                    </c:ext>
                  </c:extLst>
                </c:dPt>
                <c:cat>
                  <c:strRef>
                    <c:extLst xmlns:c15="http://schemas.microsoft.com/office/drawing/2012/chart">
                      <c:ext xmlns:c15="http://schemas.microsoft.com/office/drawing/2012/chart" uri="{02D57815-91ED-43cb-92C2-25804820EDAC}">
                        <c15:formulaRef>
                          <c15:sqref>Sheet1!$A$2:$A$6</c15:sqref>
                        </c15:formulaRef>
                      </c:ext>
                    </c:extLst>
                    <c:strCache>
                      <c:ptCount val="4"/>
                      <c:pt idx="0">
                        <c:v>1st Qtr</c:v>
                      </c:pt>
                      <c:pt idx="1">
                        <c:v>2nd Qtr</c:v>
                      </c:pt>
                      <c:pt idx="2">
                        <c:v>3rd Qtr</c:v>
                      </c:pt>
                      <c:pt idx="3">
                        <c:v>4th Qtr</c:v>
                      </c:pt>
                    </c:strCache>
                  </c:strRef>
                </c:cat>
                <c:val>
                  <c:numRef>
                    <c:extLst xmlns:c15="http://schemas.microsoft.com/office/drawing/2012/chart">
                      <c:ext xmlns:c15="http://schemas.microsoft.com/office/drawing/2012/chart" uri="{02D57815-91ED-43cb-92C2-25804820EDAC}">
                        <c15:formulaRef>
                          <c15:sqref>Sheet1!$F$2:$F$6</c15:sqref>
                        </c15:formulaRef>
                      </c:ext>
                    </c:extLst>
                    <c:numCache>
                      <c:formatCode>General</c:formatCode>
                      <c:ptCount val="5"/>
                      <c:pt idx="0">
                        <c:v>4844125</c:v>
                      </c:pt>
                      <c:pt idx="1">
                        <c:v>2105769</c:v>
                      </c:pt>
                      <c:pt idx="2">
                        <c:v>16432156</c:v>
                      </c:pt>
                    </c:numCache>
                  </c:numRef>
                </c:val>
                <c:extLst xmlns:c15="http://schemas.microsoft.com/office/drawing/2012/chart">
                  <c:ext xmlns:c16="http://schemas.microsoft.com/office/drawing/2014/chart" uri="{C3380CC4-5D6E-409C-BE32-E72D297353CC}">
                    <c16:uniqueId val="{00000022-575C-4AAD-B890-1D573D9F3767}"/>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Python</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575C-4AAD-B890-1D573D9F376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575C-4AAD-B890-1D573D9F376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575C-4AAD-B890-1D573D9F3767}"/>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9-AEB4-400F-854D-7DDA8D4E3F5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B-AEB4-400F-854D-7DDA8D4E3F5F}"/>
                    </c:ext>
                  </c:extLst>
                </c:dPt>
                <c:cat>
                  <c:strRef>
                    <c:extLst xmlns:c15="http://schemas.microsoft.com/office/drawing/2012/chart">
                      <c:ext xmlns:c15="http://schemas.microsoft.com/office/drawing/2012/chart" uri="{02D57815-91ED-43cb-92C2-25804820EDAC}">
                        <c15:formulaRef>
                          <c15:sqref>Sheet1!$A$2:$A$6</c15:sqref>
                        </c15:formulaRef>
                      </c:ext>
                    </c:extLst>
                    <c:strCache>
                      <c:ptCount val="4"/>
                      <c:pt idx="0">
                        <c:v>1st Qtr</c:v>
                      </c:pt>
                      <c:pt idx="1">
                        <c:v>2nd Qtr</c:v>
                      </c:pt>
                      <c:pt idx="2">
                        <c:v>3rd Qtr</c:v>
                      </c:pt>
                      <c:pt idx="3">
                        <c:v>4th Qtr</c:v>
                      </c:pt>
                    </c:strCache>
                  </c:strRef>
                </c:cat>
                <c:val>
                  <c:numRef>
                    <c:extLst xmlns:c15="http://schemas.microsoft.com/office/drawing/2012/chart">
                      <c:ext xmlns:c15="http://schemas.microsoft.com/office/drawing/2012/chart" uri="{02D57815-91ED-43cb-92C2-25804820EDAC}">
                        <c15:formulaRef>
                          <c15:sqref>Sheet1!$G$2:$G$6</c15:sqref>
                        </c15:formulaRef>
                      </c:ext>
                    </c:extLst>
                    <c:numCache>
                      <c:formatCode>General</c:formatCode>
                      <c:ptCount val="5"/>
                      <c:pt idx="0">
                        <c:v>5887579</c:v>
                      </c:pt>
                      <c:pt idx="1">
                        <c:v>2732747</c:v>
                      </c:pt>
                      <c:pt idx="2">
                        <c:v>22982454</c:v>
                      </c:pt>
                    </c:numCache>
                  </c:numRef>
                </c:val>
                <c:extLst xmlns:c15="http://schemas.microsoft.com/office/drawing/2012/chart">
                  <c:ext xmlns:c16="http://schemas.microsoft.com/office/drawing/2014/chart" uri="{C3380CC4-5D6E-409C-BE32-E72D297353CC}">
                    <c16:uniqueId val="{00000029-575C-4AAD-B890-1D573D9F3767}"/>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575C-4AAD-B890-1D573D9F376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575C-4AAD-B890-1D573D9F376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575C-4AAD-B890-1D573D9F3767}"/>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3-AEB4-400F-854D-7DDA8D4E3F5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5-AEB4-400F-854D-7DDA8D4E3F5F}"/>
                    </c:ext>
                  </c:extLst>
                </c:dPt>
                <c:cat>
                  <c:strRef>
                    <c:extLst xmlns:c15="http://schemas.microsoft.com/office/drawing/2012/chart">
                      <c:ext xmlns:c15="http://schemas.microsoft.com/office/drawing/2012/chart" uri="{02D57815-91ED-43cb-92C2-25804820EDAC}">
                        <c15:formulaRef>
                          <c15:sqref>Sheet1!$A$2:$A$6</c15:sqref>
                        </c15:formulaRef>
                      </c:ext>
                    </c:extLst>
                    <c:strCache>
                      <c:ptCount val="4"/>
                      <c:pt idx="0">
                        <c:v>1st Qtr</c:v>
                      </c:pt>
                      <c:pt idx="1">
                        <c:v>2nd Qtr</c:v>
                      </c:pt>
                      <c:pt idx="2">
                        <c:v>3rd Qtr</c:v>
                      </c:pt>
                      <c:pt idx="3">
                        <c:v>4th Qtr</c:v>
                      </c:pt>
                    </c:strCache>
                  </c:strRef>
                </c:cat>
                <c:val>
                  <c:numRef>
                    <c:extLst xmlns:c15="http://schemas.microsoft.com/office/drawing/2012/chart">
                      <c:ext xmlns:c15="http://schemas.microsoft.com/office/drawing/2012/chart" uri="{02D57815-91ED-43cb-92C2-25804820EDAC}">
                        <c15:formulaRef>
                          <c15:sqref>Sheet1!$H$2:$H$6</c15:sqref>
                        </c15:formulaRef>
                      </c:ext>
                    </c:extLst>
                    <c:numCache>
                      <c:formatCode>General</c:formatCode>
                      <c:ptCount val="5"/>
                      <c:pt idx="0">
                        <c:v>6177593</c:v>
                      </c:pt>
                      <c:pt idx="1">
                        <c:v>3896989</c:v>
                      </c:pt>
                      <c:pt idx="2">
                        <c:v>152062310</c:v>
                      </c:pt>
                    </c:numCache>
                  </c:numRef>
                </c:val>
                <c:extLst xmlns:c15="http://schemas.microsoft.com/office/drawing/2012/chart">
                  <c:ext xmlns:c16="http://schemas.microsoft.com/office/drawing/2014/chart" uri="{C3380CC4-5D6E-409C-BE32-E72D297353CC}">
                    <c16:uniqueId val="{00000030-575C-4AAD-B890-1D573D9F3767}"/>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JavaScript</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575C-4AAD-B890-1D573D9F376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575C-4AAD-B890-1D573D9F376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575C-4AAD-B890-1D573D9F3767}"/>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D-AEB4-400F-854D-7DDA8D4E3F5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F-AEB4-400F-854D-7DDA8D4E3F5F}"/>
                    </c:ext>
                  </c:extLst>
                </c:dPt>
                <c:cat>
                  <c:strRef>
                    <c:extLst xmlns:c15="http://schemas.microsoft.com/office/drawing/2012/chart">
                      <c:ext xmlns:c15="http://schemas.microsoft.com/office/drawing/2012/chart" uri="{02D57815-91ED-43cb-92C2-25804820EDAC}">
                        <c15:formulaRef>
                          <c15:sqref>Sheet1!$A$2:$A$6</c15:sqref>
                        </c15:formulaRef>
                      </c:ext>
                    </c:extLst>
                    <c:strCache>
                      <c:ptCount val="4"/>
                      <c:pt idx="0">
                        <c:v>1st Qtr</c:v>
                      </c:pt>
                      <c:pt idx="1">
                        <c:v>2nd Qtr</c:v>
                      </c:pt>
                      <c:pt idx="2">
                        <c:v>3rd Qtr</c:v>
                      </c:pt>
                      <c:pt idx="3">
                        <c:v>4th Qtr</c:v>
                      </c:pt>
                    </c:strCache>
                  </c:strRef>
                </c:cat>
                <c:val>
                  <c:numRef>
                    <c:extLst xmlns:c15="http://schemas.microsoft.com/office/drawing/2012/chart">
                      <c:ext xmlns:c15="http://schemas.microsoft.com/office/drawing/2012/chart" uri="{02D57815-91ED-43cb-92C2-25804820EDAC}">
                        <c15:formulaRef>
                          <c15:sqref>Sheet1!$I$2:$I$6</c15:sqref>
                        </c15:formulaRef>
                      </c:ext>
                    </c:extLst>
                    <c:numCache>
                      <c:formatCode>General</c:formatCode>
                      <c:ptCount val="5"/>
                      <c:pt idx="0">
                        <c:v>8342380</c:v>
                      </c:pt>
                      <c:pt idx="1">
                        <c:v>5245470</c:v>
                      </c:pt>
                      <c:pt idx="2">
                        <c:v>248088241</c:v>
                      </c:pt>
                    </c:numCache>
                  </c:numRef>
                </c:val>
                <c:extLst xmlns:c15="http://schemas.microsoft.com/office/drawing/2012/chart">
                  <c:ext xmlns:c16="http://schemas.microsoft.com/office/drawing/2014/chart" uri="{C3380CC4-5D6E-409C-BE32-E72D297353CC}">
                    <c16:uniqueId val="{00000037-575C-4AAD-B890-1D573D9F3767}"/>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5"/>
          <c:order val="5"/>
          <c:tx>
            <c:strRef>
              <c:f>Sheet1!$G$1</c:f>
              <c:strCache>
                <c:ptCount val="1"/>
                <c:pt idx="0">
                  <c:v>Python</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099-4993-9EE5-03B21A1BF34E}"/>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4099-4993-9EE5-03B21A1BF34E}"/>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4099-4993-9EE5-03B21A1BF34E}"/>
              </c:ext>
            </c:extLst>
          </c:dPt>
          <c:cat>
            <c:strRef>
              <c:f>Sheet1!$A$2:$A$4</c:f>
              <c:strCache>
                <c:ptCount val="3"/>
                <c:pt idx="0">
                  <c:v>1st Qtr</c:v>
                </c:pt>
                <c:pt idx="1">
                  <c:v>2nd Qtr</c:v>
                </c:pt>
                <c:pt idx="2">
                  <c:v>3rd Qtr</c:v>
                </c:pt>
              </c:strCache>
            </c:strRef>
          </c:cat>
          <c:val>
            <c:numRef>
              <c:f>Sheet1!$G$2:$G$4</c:f>
              <c:numCache>
                <c:formatCode>General</c:formatCode>
                <c:ptCount val="3"/>
                <c:pt idx="0">
                  <c:v>5887579</c:v>
                </c:pt>
                <c:pt idx="1">
                  <c:v>2732747</c:v>
                </c:pt>
                <c:pt idx="2">
                  <c:v>22982454</c:v>
                </c:pt>
              </c:numCache>
            </c:numRef>
          </c:val>
          <c:extLst>
            <c:ext xmlns:c16="http://schemas.microsoft.com/office/drawing/2014/chart" uri="{C3380CC4-5D6E-409C-BE32-E72D297353CC}">
              <c16:uniqueId val="{00000006-4099-4993-9EE5-03B21A1BF34E}"/>
            </c:ext>
          </c:extLst>
        </c:ser>
        <c:dLbls>
          <c:showLegendKey val="0"/>
          <c:showVal val="0"/>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4099-4993-9EE5-03B21A1BF3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4099-4993-9EE5-03B21A1BF34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4099-4993-9EE5-03B21A1BF34E}"/>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0D-4099-4993-9EE5-03B21A1BF34E}"/>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F-4099-4993-9EE5-03B21A1BF34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1-4099-4993-9EE5-03B21A1BF34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3-4099-4993-9EE5-03B21A1BF34E}"/>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14-4099-4993-9EE5-03B21A1BF34E}"/>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4099-4993-9EE5-03B21A1BF34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4099-4993-9EE5-03B21A1BF34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4099-4993-9EE5-03B21A1BF34E}"/>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General</c:formatCode>
                      <c:ptCount val="3"/>
                      <c:pt idx="0">
                        <c:v>6596407</c:v>
                      </c:pt>
                      <c:pt idx="1">
                        <c:v>5297028</c:v>
                      </c:pt>
                      <c:pt idx="2">
                        <c:v>37613571</c:v>
                      </c:pt>
                    </c:numCache>
                  </c:numRef>
                </c:val>
                <c:extLst xmlns:c15="http://schemas.microsoft.com/office/drawing/2012/chart">
                  <c:ext xmlns:c16="http://schemas.microsoft.com/office/drawing/2014/chart" uri="{C3380CC4-5D6E-409C-BE32-E72D297353CC}">
                    <c16:uniqueId val="{0000001B-4099-4993-9EE5-03B21A1BF34E}"/>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C/C++</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4099-4993-9EE5-03B21A1BF34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4099-4993-9EE5-03B21A1BF34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4099-4993-9EE5-03B21A1BF34E}"/>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8225018</c:v>
                      </c:pt>
                      <c:pt idx="1">
                        <c:v>6200301</c:v>
                      </c:pt>
                      <c:pt idx="2">
                        <c:v>47222256</c:v>
                      </c:pt>
                    </c:numCache>
                  </c:numRef>
                </c:val>
                <c:extLst xmlns:c15="http://schemas.microsoft.com/office/drawing/2012/chart">
                  <c:ext xmlns:c16="http://schemas.microsoft.com/office/drawing/2014/chart" uri="{C3380CC4-5D6E-409C-BE32-E72D297353CC}">
                    <c16:uniqueId val="{00000022-4099-4993-9EE5-03B21A1BF34E}"/>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4099-4993-9EE5-03B21A1BF34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4099-4993-9EE5-03B21A1BF34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4099-4993-9EE5-03B21A1BF34E}"/>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29-4099-4993-9EE5-03B21A1BF34E}"/>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4099-4993-9EE5-03B21A1BF34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4099-4993-9EE5-03B21A1BF34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4099-4993-9EE5-03B21A1BF34E}"/>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30-4099-4993-9EE5-03B21A1BF34E}"/>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JavaScript</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4099-4993-9EE5-03B21A1BF34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4099-4993-9EE5-03B21A1BF34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4099-4993-9EE5-03B21A1BF34E}"/>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Sheet1!$I$2:$I$4</c15:sqref>
                        </c15:formulaRef>
                      </c:ext>
                    </c:extLst>
                    <c:numCache>
                      <c:formatCode>General</c:formatCode>
                      <c:ptCount val="3"/>
                      <c:pt idx="0">
                        <c:v>8342380</c:v>
                      </c:pt>
                      <c:pt idx="1">
                        <c:v>5245470</c:v>
                      </c:pt>
                      <c:pt idx="2">
                        <c:v>248088241</c:v>
                      </c:pt>
                    </c:numCache>
                  </c:numRef>
                </c:val>
                <c:extLst xmlns:c15="http://schemas.microsoft.com/office/drawing/2012/chart">
                  <c:ext xmlns:c16="http://schemas.microsoft.com/office/drawing/2014/chart" uri="{C3380CC4-5D6E-409C-BE32-E72D297353CC}">
                    <c16:uniqueId val="{00000037-4099-4993-9EE5-03B21A1BF34E}"/>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5"/>
          <c:order val="5"/>
          <c:tx>
            <c:strRef>
              <c:f>Sheet1!$G$1</c:f>
              <c:strCache>
                <c:ptCount val="1"/>
                <c:pt idx="0">
                  <c:v>Python</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099-4993-9EE5-03B21A1BF34E}"/>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4099-4993-9EE5-03B21A1BF34E}"/>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4099-4993-9EE5-03B21A1BF34E}"/>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1-95A1-4A87-BB04-BFF9A98721DA}"/>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0-95A1-4A87-BB04-BFF9A98721DA}"/>
              </c:ext>
            </c:extLst>
          </c:dPt>
          <c:cat>
            <c:strRef>
              <c:f>Sheet1!$A$2:$A$4</c:f>
              <c:strCache>
                <c:ptCount val="3"/>
                <c:pt idx="0">
                  <c:v>1st Qtr</c:v>
                </c:pt>
                <c:pt idx="1">
                  <c:v>2nd Qtr</c:v>
                </c:pt>
                <c:pt idx="2">
                  <c:v>3rd Qtr</c:v>
                </c:pt>
              </c:strCache>
            </c:strRef>
          </c:cat>
          <c:val>
            <c:numRef>
              <c:f>Sheet1!$G$2:$G$6</c:f>
              <c:numCache>
                <c:formatCode>General</c:formatCode>
                <c:ptCount val="5"/>
                <c:pt idx="0">
                  <c:v>5887579</c:v>
                </c:pt>
                <c:pt idx="1">
                  <c:v>409912</c:v>
                </c:pt>
                <c:pt idx="2">
                  <c:v>0</c:v>
                </c:pt>
                <c:pt idx="3">
                  <c:v>2322834</c:v>
                </c:pt>
                <c:pt idx="4">
                  <c:v>22982454</c:v>
                </c:pt>
              </c:numCache>
            </c:numRef>
          </c:val>
          <c:extLst>
            <c:ext xmlns:c16="http://schemas.microsoft.com/office/drawing/2014/chart" uri="{C3380CC4-5D6E-409C-BE32-E72D297353CC}">
              <c16:uniqueId val="{00000006-4099-4993-9EE5-03B21A1BF34E}"/>
            </c:ext>
          </c:extLst>
        </c:ser>
        <c:dLbls>
          <c:showLegendKey val="0"/>
          <c:showVal val="0"/>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4099-4993-9EE5-03B21A1BF3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4099-4993-9EE5-03B21A1BF34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4099-4993-9EE5-03B21A1BF34E}"/>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0D-4099-4993-9EE5-03B21A1BF34E}"/>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F-4099-4993-9EE5-03B21A1BF34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1-4099-4993-9EE5-03B21A1BF34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3-4099-4993-9EE5-03B21A1BF34E}"/>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14-4099-4993-9EE5-03B21A1BF34E}"/>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4099-4993-9EE5-03B21A1BF34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4099-4993-9EE5-03B21A1BF34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4099-4993-9EE5-03B21A1BF34E}"/>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General</c:formatCode>
                      <c:ptCount val="3"/>
                      <c:pt idx="0">
                        <c:v>6596407</c:v>
                      </c:pt>
                      <c:pt idx="1">
                        <c:v>5297028</c:v>
                      </c:pt>
                      <c:pt idx="2">
                        <c:v>37613571</c:v>
                      </c:pt>
                    </c:numCache>
                  </c:numRef>
                </c:val>
                <c:extLst xmlns:c15="http://schemas.microsoft.com/office/drawing/2012/chart">
                  <c:ext xmlns:c16="http://schemas.microsoft.com/office/drawing/2014/chart" uri="{C3380CC4-5D6E-409C-BE32-E72D297353CC}">
                    <c16:uniqueId val="{0000001B-4099-4993-9EE5-03B21A1BF34E}"/>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C/C++</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4099-4993-9EE5-03B21A1BF34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4099-4993-9EE5-03B21A1BF34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4099-4993-9EE5-03B21A1BF34E}"/>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8225018</c:v>
                      </c:pt>
                      <c:pt idx="1">
                        <c:v>6200301</c:v>
                      </c:pt>
                      <c:pt idx="2">
                        <c:v>47222256</c:v>
                      </c:pt>
                    </c:numCache>
                  </c:numRef>
                </c:val>
                <c:extLst xmlns:c15="http://schemas.microsoft.com/office/drawing/2012/chart">
                  <c:ext xmlns:c16="http://schemas.microsoft.com/office/drawing/2014/chart" uri="{C3380CC4-5D6E-409C-BE32-E72D297353CC}">
                    <c16:uniqueId val="{00000022-4099-4993-9EE5-03B21A1BF34E}"/>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4099-4993-9EE5-03B21A1BF34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4099-4993-9EE5-03B21A1BF34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4099-4993-9EE5-03B21A1BF34E}"/>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29-4099-4993-9EE5-03B21A1BF34E}"/>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4099-4993-9EE5-03B21A1BF34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4099-4993-9EE5-03B21A1BF34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4099-4993-9EE5-03B21A1BF34E}"/>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30-4099-4993-9EE5-03B21A1BF34E}"/>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JavaScript</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4099-4993-9EE5-03B21A1BF34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4099-4993-9EE5-03B21A1BF34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4099-4993-9EE5-03B21A1BF34E}"/>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Sheet1!$I$2:$I$4</c15:sqref>
                        </c15:formulaRef>
                      </c:ext>
                    </c:extLst>
                    <c:numCache>
                      <c:formatCode>General</c:formatCode>
                      <c:ptCount val="3"/>
                      <c:pt idx="0">
                        <c:v>8342380</c:v>
                      </c:pt>
                      <c:pt idx="1">
                        <c:v>5245470</c:v>
                      </c:pt>
                      <c:pt idx="2">
                        <c:v>248088241</c:v>
                      </c:pt>
                    </c:numCache>
                  </c:numRef>
                </c:val>
                <c:extLst xmlns:c15="http://schemas.microsoft.com/office/drawing/2012/chart">
                  <c:ext xmlns:c16="http://schemas.microsoft.com/office/drawing/2014/chart" uri="{C3380CC4-5D6E-409C-BE32-E72D297353CC}">
                    <c16:uniqueId val="{00000037-4099-4993-9EE5-03B21A1BF34E}"/>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Projects</c:v>
                </c:pt>
              </c:strCache>
            </c:strRef>
          </c:tx>
          <c:dPt>
            <c:idx val="0"/>
            <c:bubble3D val="0"/>
            <c:spPr>
              <a:pattFill prst="dkHorz">
                <a:fgClr>
                  <a:schemeClr val="accent5"/>
                </a:fgClr>
                <a:bgClr>
                  <a:schemeClr val="bg1"/>
                </a:bgClr>
              </a:pattFill>
              <a:ln w="19050">
                <a:solidFill>
                  <a:schemeClr val="lt1"/>
                </a:solidFill>
              </a:ln>
              <a:effectLst/>
            </c:spPr>
            <c:extLst>
              <c:ext xmlns:c16="http://schemas.microsoft.com/office/drawing/2014/chart" uri="{C3380CC4-5D6E-409C-BE32-E72D297353CC}">
                <c16:uniqueId val="{00000002-3071-48C0-A43B-EE757FEC0B32}"/>
              </c:ext>
            </c:extLst>
          </c:dPt>
          <c:dPt>
            <c:idx val="1"/>
            <c:bubble3D val="0"/>
            <c:spPr>
              <a:pattFill prst="dkHorz">
                <a:fgClr>
                  <a:schemeClr val="accent2"/>
                </a:fgClr>
                <a:bgClr>
                  <a:schemeClr val="bg1"/>
                </a:bgClr>
              </a:pattFill>
              <a:ln w="19050">
                <a:solidFill>
                  <a:schemeClr val="lt1"/>
                </a:solidFill>
              </a:ln>
              <a:effectLst/>
            </c:spPr>
            <c:extLst>
              <c:ext xmlns:c16="http://schemas.microsoft.com/office/drawing/2014/chart" uri="{C3380CC4-5D6E-409C-BE32-E72D297353CC}">
                <c16:uniqueId val="{00000003-3071-48C0-A43B-EE757FEC0B32}"/>
              </c:ext>
            </c:extLst>
          </c:dPt>
          <c:dPt>
            <c:idx val="2"/>
            <c:bubble3D val="0"/>
            <c:spPr>
              <a:pattFill prst="dkHorz">
                <a:fgClr>
                  <a:schemeClr val="bg2">
                    <a:lumMod val="50000"/>
                  </a:schemeClr>
                </a:fgClr>
                <a:bgClr>
                  <a:schemeClr val="bg1"/>
                </a:bgClr>
              </a:pattFill>
              <a:ln w="19050">
                <a:solidFill>
                  <a:schemeClr val="lt1"/>
                </a:solidFill>
              </a:ln>
              <a:effectLst/>
            </c:spPr>
            <c:extLst>
              <c:ext xmlns:c16="http://schemas.microsoft.com/office/drawing/2014/chart" uri="{C3380CC4-5D6E-409C-BE32-E72D297353CC}">
                <c16:uniqueId val="{00000000-3F62-4FB7-89B6-4B29A4DF4B14}"/>
              </c:ext>
            </c:extLst>
          </c:dPt>
          <c:dPt>
            <c:idx val="3"/>
            <c:bubble3D val="0"/>
            <c:spPr>
              <a:pattFill prst="dkHorz">
                <a:fgClr>
                  <a:schemeClr val="accent6"/>
                </a:fgClr>
                <a:bgClr>
                  <a:schemeClr val="bg1"/>
                </a:bgClr>
              </a:pattFill>
              <a:ln w="19050">
                <a:solidFill>
                  <a:schemeClr val="lt1"/>
                </a:solidFill>
              </a:ln>
              <a:effectLst/>
            </c:spPr>
            <c:extLst>
              <c:ext xmlns:c16="http://schemas.microsoft.com/office/drawing/2014/chart" uri="{C3380CC4-5D6E-409C-BE32-E72D297353CC}">
                <c16:uniqueId val="{00000004-3071-48C0-A43B-EE757FEC0B32}"/>
              </c:ext>
            </c:extLst>
          </c:dPt>
          <c:cat>
            <c:strRef>
              <c:f>Sheet1!$A$2:$A$5</c:f>
              <c:strCache>
                <c:ptCount val="4"/>
                <c:pt idx="0">
                  <c:v>Java</c:v>
                </c:pt>
                <c:pt idx="1">
                  <c:v>C/C++</c:v>
                </c:pt>
                <c:pt idx="2">
                  <c:v>Python</c:v>
                </c:pt>
                <c:pt idx="3">
                  <c:v>JavaScript</c:v>
                </c:pt>
              </c:strCache>
            </c:strRef>
          </c:cat>
          <c:val>
            <c:numRef>
              <c:f>Sheet1!$B$2:$B$5</c:f>
              <c:numCache>
                <c:formatCode>General</c:formatCode>
                <c:ptCount val="4"/>
                <c:pt idx="0">
                  <c:v>1500000</c:v>
                </c:pt>
                <c:pt idx="1">
                  <c:v>364000</c:v>
                </c:pt>
                <c:pt idx="2">
                  <c:v>893000</c:v>
                </c:pt>
                <c:pt idx="3">
                  <c:v>1800000</c:v>
                </c:pt>
              </c:numCache>
            </c:numRef>
          </c:val>
          <c:extLst>
            <c:ext xmlns:c16="http://schemas.microsoft.com/office/drawing/2014/chart" uri="{C3380CC4-5D6E-409C-BE32-E72D297353CC}">
              <c16:uniqueId val="{00000000-3071-48C0-A43B-EE757FEC0B32}"/>
            </c:ext>
          </c:extLst>
        </c:ser>
        <c:ser>
          <c:idx val="1"/>
          <c:order val="1"/>
          <c:tx>
            <c:strRef>
              <c:f>Sheet1!$C$1</c:f>
              <c:strCache>
                <c:ptCount val="1"/>
                <c:pt idx="0">
                  <c:v>Files</c:v>
                </c:pt>
              </c:strCache>
            </c:strRef>
          </c:tx>
          <c:spPr>
            <a:solidFill>
              <a:schemeClr val="bg1"/>
            </a:solidFill>
          </c:spPr>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3071-48C0-A43B-EE757FEC0B32}"/>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6-3071-48C0-A43B-EE757FEC0B32}"/>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3071-48C0-A43B-EE757FEC0B32}"/>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8-3071-48C0-A43B-EE757FEC0B32}"/>
              </c:ext>
            </c:extLst>
          </c:dPt>
          <c:cat>
            <c:strRef>
              <c:f>Sheet1!$A$2:$A$5</c:f>
              <c:strCache>
                <c:ptCount val="4"/>
                <c:pt idx="0">
                  <c:v>Java</c:v>
                </c:pt>
                <c:pt idx="1">
                  <c:v>C/C++</c:v>
                </c:pt>
                <c:pt idx="2">
                  <c:v>Python</c:v>
                </c:pt>
                <c:pt idx="3">
                  <c:v>JavaScript</c:v>
                </c:pt>
              </c:strCache>
            </c:strRef>
          </c:cat>
          <c:val>
            <c:numRef>
              <c:f>Sheet1!$C$2:$C$5</c:f>
              <c:numCache>
                <c:formatCode>General</c:formatCode>
                <c:ptCount val="4"/>
                <c:pt idx="0">
                  <c:v>73000000</c:v>
                </c:pt>
                <c:pt idx="1">
                  <c:v>62000000</c:v>
                </c:pt>
                <c:pt idx="2">
                  <c:v>33000000</c:v>
                </c:pt>
                <c:pt idx="3">
                  <c:v>262000000</c:v>
                </c:pt>
              </c:numCache>
            </c:numRef>
          </c:val>
          <c:extLst>
            <c:ext xmlns:c16="http://schemas.microsoft.com/office/drawing/2014/chart" uri="{C3380CC4-5D6E-409C-BE32-E72D297353CC}">
              <c16:uniqueId val="{00000001-3071-48C0-A43B-EE757FEC0B3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7"/>
          <c:order val="7"/>
          <c:tx>
            <c:strRef>
              <c:f>Sheet1!$I$1</c:f>
              <c:strCache>
                <c:ptCount val="1"/>
                <c:pt idx="0">
                  <c:v>JavaScript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F18-4733-8DEB-1EB213BFB132}"/>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DF18-4733-8DEB-1EB213BFB132}"/>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DF18-4733-8DEB-1EB213BFB132}"/>
              </c:ext>
            </c:extLst>
          </c:dPt>
          <c:cat>
            <c:strRef>
              <c:f>Sheet1!$A$2:$A$4</c:f>
              <c:strCache>
                <c:ptCount val="3"/>
                <c:pt idx="0">
                  <c:v>1st Qtr</c:v>
                </c:pt>
                <c:pt idx="1">
                  <c:v>2nd Qtr</c:v>
                </c:pt>
                <c:pt idx="2">
                  <c:v>3rd Qtr</c:v>
                </c:pt>
              </c:strCache>
            </c:strRef>
          </c:cat>
          <c:val>
            <c:numRef>
              <c:f>Sheet1!$I$2:$I$4</c:f>
              <c:numCache>
                <c:formatCode>General</c:formatCode>
                <c:ptCount val="3"/>
                <c:pt idx="0">
                  <c:v>8342380</c:v>
                </c:pt>
                <c:pt idx="1">
                  <c:v>5245470</c:v>
                </c:pt>
                <c:pt idx="2">
                  <c:v>248088241</c:v>
                </c:pt>
              </c:numCache>
            </c:numRef>
          </c:val>
          <c:extLst>
            <c:ext xmlns:c16="http://schemas.microsoft.com/office/drawing/2014/chart" uri="{C3380CC4-5D6E-409C-BE32-E72D297353CC}">
              <c16:uniqueId val="{00000006-DF18-4733-8DEB-1EB213BFB132}"/>
            </c:ext>
          </c:extLst>
        </c:ser>
        <c:dLbls>
          <c:showLegendKey val="0"/>
          <c:showVal val="0"/>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DF18-4733-8DEB-1EB213BFB1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DF18-4733-8DEB-1EB213BFB1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DF18-4733-8DEB-1EB213BFB132}"/>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0D-DF18-4733-8DEB-1EB213BFB132}"/>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F-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1-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3-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14-DF18-4733-8DEB-1EB213BFB132}"/>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General</c:formatCode>
                      <c:ptCount val="3"/>
                      <c:pt idx="0">
                        <c:v>6596407</c:v>
                      </c:pt>
                      <c:pt idx="1">
                        <c:v>5297028</c:v>
                      </c:pt>
                      <c:pt idx="2">
                        <c:v>37613571</c:v>
                      </c:pt>
                    </c:numCache>
                  </c:numRef>
                </c:val>
                <c:extLst xmlns:c15="http://schemas.microsoft.com/office/drawing/2012/chart">
                  <c:ext xmlns:c16="http://schemas.microsoft.com/office/drawing/2014/chart" uri="{C3380CC4-5D6E-409C-BE32-E72D297353CC}">
                    <c16:uniqueId val="{0000001B-DF18-4733-8DEB-1EB213BFB132}"/>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C/C++</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8225018</c:v>
                      </c:pt>
                      <c:pt idx="1">
                        <c:v>6200301</c:v>
                      </c:pt>
                      <c:pt idx="2">
                        <c:v>47222256</c:v>
                      </c:pt>
                    </c:numCache>
                  </c:numRef>
                </c:val>
                <c:extLst xmlns:c15="http://schemas.microsoft.com/office/drawing/2012/chart">
                  <c:ext xmlns:c16="http://schemas.microsoft.com/office/drawing/2014/chart" uri="{C3380CC4-5D6E-409C-BE32-E72D297353CC}">
                    <c16:uniqueId val="{00000022-DF18-4733-8DEB-1EB213BFB132}"/>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29-DF18-4733-8DEB-1EB213BFB132}"/>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Python</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5887579</c:v>
                      </c:pt>
                      <c:pt idx="1">
                        <c:v>2732747</c:v>
                      </c:pt>
                      <c:pt idx="2">
                        <c:v>22982454</c:v>
                      </c:pt>
                    </c:numCache>
                  </c:numRef>
                </c:val>
                <c:extLst xmlns:c15="http://schemas.microsoft.com/office/drawing/2012/chart">
                  <c:ext xmlns:c16="http://schemas.microsoft.com/office/drawing/2014/chart" uri="{C3380CC4-5D6E-409C-BE32-E72D297353CC}">
                    <c16:uniqueId val="{00000030-DF18-4733-8DEB-1EB213BFB132}"/>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37-DF18-4733-8DEB-1EB213BFB132}"/>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strRef>
              <c:f>Sheet1!$C$1</c:f>
              <c:strCache>
                <c:ptCount val="1"/>
                <c:pt idx="0">
                  <c:v>Series 2</c:v>
                </c:pt>
              </c:strCache>
            </c:strRef>
          </c:tx>
          <c:spPr>
            <a:solidFill>
              <a:schemeClr val="bg2">
                <a:lumMod val="50000"/>
              </a:schemeClr>
            </a:solidFill>
            <a:ln>
              <a:noFill/>
            </a:ln>
            <a:effectLst/>
          </c:spPr>
          <c:cat>
            <c:numRef>
              <c:f>Sheet1!$A$2:$A$109</c:f>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f>Sheet1!$C$2:$C$109</c:f>
              <c:numCache>
                <c:formatCode>General</c:formatCode>
                <c:ptCount val="108"/>
                <c:pt idx="0">
                  <c:v>76827</c:v>
                </c:pt>
                <c:pt idx="1">
                  <c:v>85142</c:v>
                </c:pt>
                <c:pt idx="2">
                  <c:v>95119</c:v>
                </c:pt>
                <c:pt idx="3">
                  <c:v>103076</c:v>
                </c:pt>
                <c:pt idx="4">
                  <c:v>110810</c:v>
                </c:pt>
                <c:pt idx="5">
                  <c:v>120959</c:v>
                </c:pt>
                <c:pt idx="6">
                  <c:v>130857</c:v>
                </c:pt>
                <c:pt idx="7">
                  <c:v>145558</c:v>
                </c:pt>
                <c:pt idx="8">
                  <c:v>162801</c:v>
                </c:pt>
                <c:pt idx="9">
                  <c:v>180132</c:v>
                </c:pt>
                <c:pt idx="10">
                  <c:v>196603</c:v>
                </c:pt>
                <c:pt idx="11">
                  <c:v>216120</c:v>
                </c:pt>
                <c:pt idx="12">
                  <c:v>232242</c:v>
                </c:pt>
                <c:pt idx="13">
                  <c:v>248579</c:v>
                </c:pt>
                <c:pt idx="14">
                  <c:v>276740</c:v>
                </c:pt>
                <c:pt idx="15">
                  <c:v>311600</c:v>
                </c:pt>
                <c:pt idx="16">
                  <c:v>333295</c:v>
                </c:pt>
                <c:pt idx="17">
                  <c:v>357810</c:v>
                </c:pt>
                <c:pt idx="18">
                  <c:v>386158</c:v>
                </c:pt>
                <c:pt idx="19">
                  <c:v>418461</c:v>
                </c:pt>
                <c:pt idx="20">
                  <c:v>447922</c:v>
                </c:pt>
                <c:pt idx="21">
                  <c:v>494822</c:v>
                </c:pt>
                <c:pt idx="22">
                  <c:v>566189</c:v>
                </c:pt>
                <c:pt idx="23">
                  <c:v>621235</c:v>
                </c:pt>
                <c:pt idx="24">
                  <c:v>665492</c:v>
                </c:pt>
                <c:pt idx="25">
                  <c:v>731534</c:v>
                </c:pt>
                <c:pt idx="26">
                  <c:v>798043</c:v>
                </c:pt>
                <c:pt idx="27">
                  <c:v>874506</c:v>
                </c:pt>
                <c:pt idx="28">
                  <c:v>941726</c:v>
                </c:pt>
                <c:pt idx="29">
                  <c:v>1010783</c:v>
                </c:pt>
                <c:pt idx="30">
                  <c:v>1095478</c:v>
                </c:pt>
                <c:pt idx="31">
                  <c:v>1208103</c:v>
                </c:pt>
                <c:pt idx="32">
                  <c:v>1270052</c:v>
                </c:pt>
                <c:pt idx="33">
                  <c:v>1351754</c:v>
                </c:pt>
                <c:pt idx="34">
                  <c:v>1457668</c:v>
                </c:pt>
                <c:pt idx="35">
                  <c:v>1543698</c:v>
                </c:pt>
                <c:pt idx="36">
                  <c:v>1629511</c:v>
                </c:pt>
                <c:pt idx="37">
                  <c:v>1784690</c:v>
                </c:pt>
                <c:pt idx="38">
                  <c:v>1960726</c:v>
                </c:pt>
                <c:pt idx="39">
                  <c:v>2126327</c:v>
                </c:pt>
                <c:pt idx="40">
                  <c:v>2314417</c:v>
                </c:pt>
                <c:pt idx="41">
                  <c:v>2514944</c:v>
                </c:pt>
                <c:pt idx="42">
                  <c:v>2674049</c:v>
                </c:pt>
                <c:pt idx="43">
                  <c:v>2892948</c:v>
                </c:pt>
                <c:pt idx="44">
                  <c:v>3055856</c:v>
                </c:pt>
                <c:pt idx="45">
                  <c:v>3191566</c:v>
                </c:pt>
                <c:pt idx="46">
                  <c:v>3357914</c:v>
                </c:pt>
                <c:pt idx="47">
                  <c:v>3612135</c:v>
                </c:pt>
                <c:pt idx="48">
                  <c:v>3810430</c:v>
                </c:pt>
                <c:pt idx="49">
                  <c:v>4049593</c:v>
                </c:pt>
                <c:pt idx="50">
                  <c:v>4355244</c:v>
                </c:pt>
                <c:pt idx="51">
                  <c:v>4678066</c:v>
                </c:pt>
                <c:pt idx="52">
                  <c:v>4986899</c:v>
                </c:pt>
                <c:pt idx="53">
                  <c:v>5297024</c:v>
                </c:pt>
                <c:pt idx="54">
                  <c:v>5716962</c:v>
                </c:pt>
                <c:pt idx="55">
                  <c:v>6370250</c:v>
                </c:pt>
                <c:pt idx="56">
                  <c:v>6914146</c:v>
                </c:pt>
                <c:pt idx="57">
                  <c:v>7416179</c:v>
                </c:pt>
                <c:pt idx="58">
                  <c:v>8046436</c:v>
                </c:pt>
                <c:pt idx="59">
                  <c:v>8549012</c:v>
                </c:pt>
                <c:pt idx="60">
                  <c:v>9304079</c:v>
                </c:pt>
                <c:pt idx="61">
                  <c:v>10202562</c:v>
                </c:pt>
                <c:pt idx="62">
                  <c:v>11299297</c:v>
                </c:pt>
                <c:pt idx="63">
                  <c:v>12198293</c:v>
                </c:pt>
                <c:pt idx="64">
                  <c:v>13470437</c:v>
                </c:pt>
                <c:pt idx="65">
                  <c:v>14755787</c:v>
                </c:pt>
                <c:pt idx="66">
                  <c:v>16120678</c:v>
                </c:pt>
                <c:pt idx="67">
                  <c:v>17569571</c:v>
                </c:pt>
                <c:pt idx="68">
                  <c:v>19046819</c:v>
                </c:pt>
                <c:pt idx="69">
                  <c:v>20876568</c:v>
                </c:pt>
                <c:pt idx="70">
                  <c:v>22908486</c:v>
                </c:pt>
                <c:pt idx="71">
                  <c:v>24655277</c:v>
                </c:pt>
                <c:pt idx="72">
                  <c:v>26629936</c:v>
                </c:pt>
                <c:pt idx="73">
                  <c:v>28980205</c:v>
                </c:pt>
                <c:pt idx="74">
                  <c:v>31572521</c:v>
                </c:pt>
                <c:pt idx="75">
                  <c:v>34452368</c:v>
                </c:pt>
                <c:pt idx="76">
                  <c:v>37145961</c:v>
                </c:pt>
                <c:pt idx="77">
                  <c:v>39859784</c:v>
                </c:pt>
                <c:pt idx="78">
                  <c:v>43316885</c:v>
                </c:pt>
                <c:pt idx="79">
                  <c:v>46795808</c:v>
                </c:pt>
                <c:pt idx="80">
                  <c:v>50062242</c:v>
                </c:pt>
                <c:pt idx="81">
                  <c:v>54334292</c:v>
                </c:pt>
                <c:pt idx="82">
                  <c:v>58903278</c:v>
                </c:pt>
                <c:pt idx="83">
                  <c:v>63880779</c:v>
                </c:pt>
                <c:pt idx="84">
                  <c:v>69817236</c:v>
                </c:pt>
                <c:pt idx="85">
                  <c:v>75916825</c:v>
                </c:pt>
                <c:pt idx="86">
                  <c:v>83013610</c:v>
                </c:pt>
                <c:pt idx="87">
                  <c:v>90904565</c:v>
                </c:pt>
                <c:pt idx="88">
                  <c:v>99173243</c:v>
                </c:pt>
                <c:pt idx="89">
                  <c:v>107325672</c:v>
                </c:pt>
                <c:pt idx="90">
                  <c:v>116060858</c:v>
                </c:pt>
                <c:pt idx="91">
                  <c:v>125826964</c:v>
                </c:pt>
                <c:pt idx="92">
                  <c:v>135836563</c:v>
                </c:pt>
                <c:pt idx="93">
                  <c:v>147049266</c:v>
                </c:pt>
                <c:pt idx="94">
                  <c:v>159273689</c:v>
                </c:pt>
                <c:pt idx="95">
                  <c:v>172991410</c:v>
                </c:pt>
                <c:pt idx="96">
                  <c:v>190301992</c:v>
                </c:pt>
                <c:pt idx="97">
                  <c:v>197809946</c:v>
                </c:pt>
                <c:pt idx="98">
                  <c:v>202344015</c:v>
                </c:pt>
                <c:pt idx="99">
                  <c:v>213124771</c:v>
                </c:pt>
                <c:pt idx="100">
                  <c:v>221194277</c:v>
                </c:pt>
                <c:pt idx="101">
                  <c:v>226262815</c:v>
                </c:pt>
                <c:pt idx="102">
                  <c:v>240013811</c:v>
                </c:pt>
                <c:pt idx="103">
                  <c:v>251808482</c:v>
                </c:pt>
              </c:numCache>
            </c:numRef>
          </c:val>
          <c:extLst>
            <c:ext xmlns:c16="http://schemas.microsoft.com/office/drawing/2014/chart" uri="{C3380CC4-5D6E-409C-BE32-E72D297353CC}">
              <c16:uniqueId val="{00000001-9C97-4F41-B052-84AD4740DFA4}"/>
            </c:ext>
          </c:extLst>
        </c:ser>
        <c:dLbls>
          <c:showLegendKey val="0"/>
          <c:showVal val="0"/>
          <c:showCatName val="0"/>
          <c:showSerName val="0"/>
          <c:showPercent val="0"/>
          <c:showBubbleSize val="0"/>
        </c:dLbls>
        <c:axId val="552501311"/>
        <c:axId val="528921311"/>
        <c:extLst>
          <c:ext xmlns:c15="http://schemas.microsoft.com/office/drawing/2012/chart" uri="{02D57815-91ED-43cb-92C2-25804820EDAC}">
            <c15:filteredAreaSeries>
              <c15:ser>
                <c:idx val="0"/>
                <c:order val="0"/>
                <c:tx>
                  <c:strRef>
                    <c:extLst>
                      <c:ext uri="{02D57815-91ED-43cb-92C2-25804820EDAC}">
                        <c15:formulaRef>
                          <c15:sqref>Sheet1!$B$1</c15:sqref>
                        </c15:formulaRef>
                      </c:ext>
                    </c:extLst>
                    <c:strCache>
                      <c:ptCount val="1"/>
                      <c:pt idx="0">
                        <c:v>Series 1</c:v>
                      </c:pt>
                    </c:strCache>
                  </c:strRef>
                </c:tx>
                <c:spPr>
                  <a:solidFill>
                    <a:schemeClr val="accent1"/>
                  </a:solidFill>
                  <a:ln>
                    <a:noFill/>
                  </a:ln>
                  <a:effectLst/>
                </c:spPr>
                <c:cat>
                  <c:numRef>
                    <c:extLst>
                      <c:ext uri="{02D57815-91ED-43cb-92C2-25804820EDAC}">
                        <c15:formulaRef>
                          <c15:sqref>Sheet1!$A$2:$A$109</c15:sqref>
                        </c15:formulaRef>
                      </c:ext>
                    </c:extLst>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extLst>
                      <c:ext uri="{02D57815-91ED-43cb-92C2-25804820EDAC}">
                        <c15:formulaRef>
                          <c15:sqref>Sheet1!$B$2:$B$109</c15:sqref>
                        </c15:formulaRef>
                      </c:ext>
                    </c:extLst>
                    <c:numCache>
                      <c:formatCode>General</c:formatCode>
                      <c:ptCount val="108"/>
                      <c:pt idx="0">
                        <c:v>109</c:v>
                      </c:pt>
                      <c:pt idx="1">
                        <c:v>110</c:v>
                      </c:pt>
                      <c:pt idx="2">
                        <c:v>111</c:v>
                      </c:pt>
                      <c:pt idx="3">
                        <c:v>112</c:v>
                      </c:pt>
                      <c:pt idx="4">
                        <c:v>113</c:v>
                      </c:pt>
                      <c:pt idx="5">
                        <c:v>114</c:v>
                      </c:pt>
                      <c:pt idx="6">
                        <c:v>115</c:v>
                      </c:pt>
                      <c:pt idx="7">
                        <c:v>116</c:v>
                      </c:pt>
                      <c:pt idx="8">
                        <c:v>117</c:v>
                      </c:pt>
                      <c:pt idx="9">
                        <c:v>118</c:v>
                      </c:pt>
                      <c:pt idx="10">
                        <c:v>119</c:v>
                      </c:pt>
                      <c:pt idx="11">
                        <c:v>120</c:v>
                      </c:pt>
                      <c:pt idx="12">
                        <c:v>121</c:v>
                      </c:pt>
                      <c:pt idx="13">
                        <c:v>122</c:v>
                      </c:pt>
                      <c:pt idx="14">
                        <c:v>123</c:v>
                      </c:pt>
                      <c:pt idx="15">
                        <c:v>124</c:v>
                      </c:pt>
                      <c:pt idx="16">
                        <c:v>125</c:v>
                      </c:pt>
                      <c:pt idx="17">
                        <c:v>126</c:v>
                      </c:pt>
                      <c:pt idx="18">
                        <c:v>127</c:v>
                      </c:pt>
                      <c:pt idx="19">
                        <c:v>128</c:v>
                      </c:pt>
                      <c:pt idx="20">
                        <c:v>129</c:v>
                      </c:pt>
                      <c:pt idx="21">
                        <c:v>130</c:v>
                      </c:pt>
                      <c:pt idx="22">
                        <c:v>131</c:v>
                      </c:pt>
                      <c:pt idx="23">
                        <c:v>132</c:v>
                      </c:pt>
                      <c:pt idx="24">
                        <c:v>133</c:v>
                      </c:pt>
                      <c:pt idx="25">
                        <c:v>134</c:v>
                      </c:pt>
                      <c:pt idx="26">
                        <c:v>135</c:v>
                      </c:pt>
                      <c:pt idx="27">
                        <c:v>136</c:v>
                      </c:pt>
                      <c:pt idx="28">
                        <c:v>137</c:v>
                      </c:pt>
                      <c:pt idx="29">
                        <c:v>138</c:v>
                      </c:pt>
                      <c:pt idx="30">
                        <c:v>139</c:v>
                      </c:pt>
                      <c:pt idx="31">
                        <c:v>140</c:v>
                      </c:pt>
                      <c:pt idx="32">
                        <c:v>141</c:v>
                      </c:pt>
                      <c:pt idx="33">
                        <c:v>142</c:v>
                      </c:pt>
                      <c:pt idx="34">
                        <c:v>143</c:v>
                      </c:pt>
                      <c:pt idx="35">
                        <c:v>144</c:v>
                      </c:pt>
                      <c:pt idx="36">
                        <c:v>145</c:v>
                      </c:pt>
                      <c:pt idx="37">
                        <c:v>146</c:v>
                      </c:pt>
                      <c:pt idx="38">
                        <c:v>147</c:v>
                      </c:pt>
                      <c:pt idx="39">
                        <c:v>148</c:v>
                      </c:pt>
                      <c:pt idx="40">
                        <c:v>149</c:v>
                      </c:pt>
                      <c:pt idx="41">
                        <c:v>150</c:v>
                      </c:pt>
                      <c:pt idx="42">
                        <c:v>151</c:v>
                      </c:pt>
                      <c:pt idx="43">
                        <c:v>152</c:v>
                      </c:pt>
                      <c:pt idx="44">
                        <c:v>153</c:v>
                      </c:pt>
                      <c:pt idx="45">
                        <c:v>154</c:v>
                      </c:pt>
                      <c:pt idx="46">
                        <c:v>155</c:v>
                      </c:pt>
                      <c:pt idx="47">
                        <c:v>156</c:v>
                      </c:pt>
                      <c:pt idx="48">
                        <c:v>157</c:v>
                      </c:pt>
                      <c:pt idx="49">
                        <c:v>158</c:v>
                      </c:pt>
                      <c:pt idx="50">
                        <c:v>159</c:v>
                      </c:pt>
                      <c:pt idx="51">
                        <c:v>160</c:v>
                      </c:pt>
                      <c:pt idx="52">
                        <c:v>161</c:v>
                      </c:pt>
                      <c:pt idx="53">
                        <c:v>162</c:v>
                      </c:pt>
                      <c:pt idx="54">
                        <c:v>163</c:v>
                      </c:pt>
                      <c:pt idx="55">
                        <c:v>164</c:v>
                      </c:pt>
                      <c:pt idx="56">
                        <c:v>165</c:v>
                      </c:pt>
                      <c:pt idx="57">
                        <c:v>166</c:v>
                      </c:pt>
                      <c:pt idx="58">
                        <c:v>167</c:v>
                      </c:pt>
                      <c:pt idx="59">
                        <c:v>168</c:v>
                      </c:pt>
                      <c:pt idx="60">
                        <c:v>169</c:v>
                      </c:pt>
                      <c:pt idx="61">
                        <c:v>170</c:v>
                      </c:pt>
                      <c:pt idx="62">
                        <c:v>171</c:v>
                      </c:pt>
                      <c:pt idx="63">
                        <c:v>172</c:v>
                      </c:pt>
                      <c:pt idx="64">
                        <c:v>173</c:v>
                      </c:pt>
                      <c:pt idx="65">
                        <c:v>174</c:v>
                      </c:pt>
                      <c:pt idx="66">
                        <c:v>175</c:v>
                      </c:pt>
                      <c:pt idx="67">
                        <c:v>176</c:v>
                      </c:pt>
                      <c:pt idx="68">
                        <c:v>177</c:v>
                      </c:pt>
                      <c:pt idx="69">
                        <c:v>178</c:v>
                      </c:pt>
                      <c:pt idx="70">
                        <c:v>179</c:v>
                      </c:pt>
                      <c:pt idx="71">
                        <c:v>180</c:v>
                      </c:pt>
                      <c:pt idx="72">
                        <c:v>181</c:v>
                      </c:pt>
                      <c:pt idx="73">
                        <c:v>182</c:v>
                      </c:pt>
                      <c:pt idx="74">
                        <c:v>183</c:v>
                      </c:pt>
                      <c:pt idx="75">
                        <c:v>184</c:v>
                      </c:pt>
                      <c:pt idx="76">
                        <c:v>185</c:v>
                      </c:pt>
                      <c:pt idx="77">
                        <c:v>186</c:v>
                      </c:pt>
                      <c:pt idx="78">
                        <c:v>187</c:v>
                      </c:pt>
                      <c:pt idx="79">
                        <c:v>188</c:v>
                      </c:pt>
                      <c:pt idx="80">
                        <c:v>189</c:v>
                      </c:pt>
                      <c:pt idx="81">
                        <c:v>190</c:v>
                      </c:pt>
                      <c:pt idx="82">
                        <c:v>191</c:v>
                      </c:pt>
                      <c:pt idx="83">
                        <c:v>192</c:v>
                      </c:pt>
                      <c:pt idx="84">
                        <c:v>193</c:v>
                      </c:pt>
                      <c:pt idx="85">
                        <c:v>194</c:v>
                      </c:pt>
                      <c:pt idx="86">
                        <c:v>195</c:v>
                      </c:pt>
                      <c:pt idx="87">
                        <c:v>196</c:v>
                      </c:pt>
                      <c:pt idx="88">
                        <c:v>197</c:v>
                      </c:pt>
                      <c:pt idx="89">
                        <c:v>198</c:v>
                      </c:pt>
                      <c:pt idx="90">
                        <c:v>199</c:v>
                      </c:pt>
                      <c:pt idx="91">
                        <c:v>200</c:v>
                      </c:pt>
                      <c:pt idx="92">
                        <c:v>201</c:v>
                      </c:pt>
                      <c:pt idx="93">
                        <c:v>202</c:v>
                      </c:pt>
                      <c:pt idx="94">
                        <c:v>203</c:v>
                      </c:pt>
                      <c:pt idx="95">
                        <c:v>204</c:v>
                      </c:pt>
                      <c:pt idx="96">
                        <c:v>205</c:v>
                      </c:pt>
                      <c:pt idx="97">
                        <c:v>206</c:v>
                      </c:pt>
                      <c:pt idx="98">
                        <c:v>207</c:v>
                      </c:pt>
                      <c:pt idx="99">
                        <c:v>208</c:v>
                      </c:pt>
                      <c:pt idx="100">
                        <c:v>209</c:v>
                      </c:pt>
                      <c:pt idx="101">
                        <c:v>210</c:v>
                      </c:pt>
                      <c:pt idx="102">
                        <c:v>211</c:v>
                      </c:pt>
                      <c:pt idx="103">
                        <c:v>212</c:v>
                      </c:pt>
                    </c:numCache>
                  </c:numRef>
                </c:val>
                <c:extLst>
                  <c:ext xmlns:c16="http://schemas.microsoft.com/office/drawing/2014/chart" uri="{C3380CC4-5D6E-409C-BE32-E72D297353CC}">
                    <c16:uniqueId val="{00000000-9C97-4F41-B052-84AD4740DFA4}"/>
                  </c:ext>
                </c:extLst>
              </c15:ser>
            </c15:filteredAreaSeries>
            <c15:filteredArea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rgbClr val="FF0000"/>
                  </a:solidFill>
                  <a:ln w="25400">
                    <a:noFill/>
                  </a:ln>
                  <a:effectLst/>
                </c:spPr>
                <c:cat>
                  <c:numRef>
                    <c:extLst xmlns:c15="http://schemas.microsoft.com/office/drawing/2012/chart">
                      <c:ext xmlns:c15="http://schemas.microsoft.com/office/drawing/2012/chart" uri="{02D57815-91ED-43cb-92C2-25804820EDAC}">
                        <c15:formulaRef>
                          <c15:sqref>Sheet1!$A$2:$A$109</c15:sqref>
                        </c15:formulaRef>
                      </c:ext>
                    </c:extLst>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extLst xmlns:c15="http://schemas.microsoft.com/office/drawing/2012/chart">
                      <c:ext xmlns:c15="http://schemas.microsoft.com/office/drawing/2012/chart" uri="{02D57815-91ED-43cb-92C2-25804820EDAC}">
                        <c15:formulaRef>
                          <c15:sqref>Sheet1!$D$2:$D$109</c15:sqref>
                        </c15:formulaRef>
                      </c:ext>
                    </c:extLst>
                    <c:numCache>
                      <c:formatCode>General</c:formatCode>
                      <c:ptCount val="108"/>
                      <c:pt idx="0">
                        <c:v>12643</c:v>
                      </c:pt>
                      <c:pt idx="1">
                        <c:v>13144</c:v>
                      </c:pt>
                      <c:pt idx="2">
                        <c:v>13639</c:v>
                      </c:pt>
                      <c:pt idx="3">
                        <c:v>14402</c:v>
                      </c:pt>
                      <c:pt idx="4">
                        <c:v>15241</c:v>
                      </c:pt>
                      <c:pt idx="5">
                        <c:v>16005</c:v>
                      </c:pt>
                      <c:pt idx="6">
                        <c:v>17494</c:v>
                      </c:pt>
                      <c:pt idx="7">
                        <c:v>19761</c:v>
                      </c:pt>
                      <c:pt idx="8">
                        <c:v>21765</c:v>
                      </c:pt>
                      <c:pt idx="9">
                        <c:v>23104</c:v>
                      </c:pt>
                      <c:pt idx="10">
                        <c:v>24244</c:v>
                      </c:pt>
                      <c:pt idx="11">
                        <c:v>25498</c:v>
                      </c:pt>
                      <c:pt idx="12">
                        <c:v>27237</c:v>
                      </c:pt>
                      <c:pt idx="13">
                        <c:v>29243</c:v>
                      </c:pt>
                      <c:pt idx="14">
                        <c:v>31487</c:v>
                      </c:pt>
                      <c:pt idx="15">
                        <c:v>33600</c:v>
                      </c:pt>
                      <c:pt idx="16">
                        <c:v>36697</c:v>
                      </c:pt>
                      <c:pt idx="17">
                        <c:v>39438</c:v>
                      </c:pt>
                      <c:pt idx="18">
                        <c:v>41756</c:v>
                      </c:pt>
                      <c:pt idx="19">
                        <c:v>44986</c:v>
                      </c:pt>
                      <c:pt idx="20">
                        <c:v>47800</c:v>
                      </c:pt>
                      <c:pt idx="21">
                        <c:v>51549</c:v>
                      </c:pt>
                      <c:pt idx="22">
                        <c:v>56159</c:v>
                      </c:pt>
                      <c:pt idx="23">
                        <c:v>60149</c:v>
                      </c:pt>
                      <c:pt idx="24">
                        <c:v>64656</c:v>
                      </c:pt>
                      <c:pt idx="25">
                        <c:v>69724</c:v>
                      </c:pt>
                      <c:pt idx="26">
                        <c:v>75553</c:v>
                      </c:pt>
                      <c:pt idx="27">
                        <c:v>81515</c:v>
                      </c:pt>
                      <c:pt idx="28">
                        <c:v>87587</c:v>
                      </c:pt>
                      <c:pt idx="29">
                        <c:v>93565</c:v>
                      </c:pt>
                      <c:pt idx="30">
                        <c:v>100436</c:v>
                      </c:pt>
                      <c:pt idx="31">
                        <c:v>108928</c:v>
                      </c:pt>
                      <c:pt idx="32">
                        <c:v>116456</c:v>
                      </c:pt>
                      <c:pt idx="33">
                        <c:v>126405</c:v>
                      </c:pt>
                      <c:pt idx="34">
                        <c:v>136573</c:v>
                      </c:pt>
                      <c:pt idx="35">
                        <c:v>147277</c:v>
                      </c:pt>
                      <c:pt idx="36">
                        <c:v>158364</c:v>
                      </c:pt>
                      <c:pt idx="37">
                        <c:v>172038</c:v>
                      </c:pt>
                      <c:pt idx="38">
                        <c:v>187732</c:v>
                      </c:pt>
                      <c:pt idx="39">
                        <c:v>203740</c:v>
                      </c:pt>
                      <c:pt idx="40">
                        <c:v>220850</c:v>
                      </c:pt>
                      <c:pt idx="41">
                        <c:v>241056</c:v>
                      </c:pt>
                      <c:pt idx="42">
                        <c:v>258161</c:v>
                      </c:pt>
                      <c:pt idx="43">
                        <c:v>278423</c:v>
                      </c:pt>
                      <c:pt idx="44">
                        <c:v>292635</c:v>
                      </c:pt>
                      <c:pt idx="45">
                        <c:v>307866</c:v>
                      </c:pt>
                      <c:pt idx="46">
                        <c:v>321772</c:v>
                      </c:pt>
                      <c:pt idx="47">
                        <c:v>342071</c:v>
                      </c:pt>
                      <c:pt idx="48">
                        <c:v>365089</c:v>
                      </c:pt>
                      <c:pt idx="49">
                        <c:v>391328</c:v>
                      </c:pt>
                      <c:pt idx="50">
                        <c:v>420728</c:v>
                      </c:pt>
                      <c:pt idx="51">
                        <c:v>450739</c:v>
                      </c:pt>
                      <c:pt idx="52">
                        <c:v>480332</c:v>
                      </c:pt>
                      <c:pt idx="53">
                        <c:v>511561</c:v>
                      </c:pt>
                      <c:pt idx="54">
                        <c:v>548520</c:v>
                      </c:pt>
                      <c:pt idx="55">
                        <c:v>597940</c:v>
                      </c:pt>
                      <c:pt idx="56">
                        <c:v>645262</c:v>
                      </c:pt>
                      <c:pt idx="57">
                        <c:v>688771</c:v>
                      </c:pt>
                      <c:pt idx="58">
                        <c:v>740187</c:v>
                      </c:pt>
                      <c:pt idx="59">
                        <c:v>784056</c:v>
                      </c:pt>
                      <c:pt idx="60">
                        <c:v>844429</c:v>
                      </c:pt>
                      <c:pt idx="61">
                        <c:v>921158</c:v>
                      </c:pt>
                      <c:pt idx="62">
                        <c:v>1003188</c:v>
                      </c:pt>
                      <c:pt idx="63">
                        <c:v>1076757</c:v>
                      </c:pt>
                      <c:pt idx="64">
                        <c:v>1168832</c:v>
                      </c:pt>
                      <c:pt idx="65">
                        <c:v>1254270</c:v>
                      </c:pt>
                      <c:pt idx="66">
                        <c:v>1348318</c:v>
                      </c:pt>
                      <c:pt idx="67">
                        <c:v>1440820</c:v>
                      </c:pt>
                      <c:pt idx="68">
                        <c:v>1532728</c:v>
                      </c:pt>
                      <c:pt idx="69">
                        <c:v>1650779</c:v>
                      </c:pt>
                      <c:pt idx="70">
                        <c:v>1779974</c:v>
                      </c:pt>
                      <c:pt idx="71">
                        <c:v>1901426</c:v>
                      </c:pt>
                      <c:pt idx="72">
                        <c:v>2023565</c:v>
                      </c:pt>
                      <c:pt idx="73">
                        <c:v>2152087</c:v>
                      </c:pt>
                      <c:pt idx="74">
                        <c:v>2299854</c:v>
                      </c:pt>
                      <c:pt idx="75">
                        <c:v>2456054</c:v>
                      </c:pt>
                      <c:pt idx="76">
                        <c:v>2614005</c:v>
                      </c:pt>
                      <c:pt idx="77">
                        <c:v>2765259</c:v>
                      </c:pt>
                      <c:pt idx="78">
                        <c:v>2941564</c:v>
                      </c:pt>
                      <c:pt idx="79">
                        <c:v>3119790</c:v>
                      </c:pt>
                      <c:pt idx="80">
                        <c:v>3289999</c:v>
                      </c:pt>
                      <c:pt idx="81">
                        <c:v>3496534</c:v>
                      </c:pt>
                      <c:pt idx="82">
                        <c:v>3715013</c:v>
                      </c:pt>
                      <c:pt idx="83">
                        <c:v>3935858</c:v>
                      </c:pt>
                      <c:pt idx="84">
                        <c:v>4196192</c:v>
                      </c:pt>
                      <c:pt idx="85">
                        <c:v>4451394</c:v>
                      </c:pt>
                      <c:pt idx="86">
                        <c:v>4760688</c:v>
                      </c:pt>
                      <c:pt idx="87">
                        <c:v>5124491</c:v>
                      </c:pt>
                      <c:pt idx="88">
                        <c:v>5444049</c:v>
                      </c:pt>
                      <c:pt idx="89">
                        <c:v>5755513</c:v>
                      </c:pt>
                      <c:pt idx="90">
                        <c:v>6086422</c:v>
                      </c:pt>
                      <c:pt idx="91">
                        <c:v>6420014</c:v>
                      </c:pt>
                      <c:pt idx="92">
                        <c:v>6781841</c:v>
                      </c:pt>
                      <c:pt idx="93">
                        <c:v>7166497</c:v>
                      </c:pt>
                      <c:pt idx="94">
                        <c:v>7555799</c:v>
                      </c:pt>
                      <c:pt idx="95">
                        <c:v>7972145</c:v>
                      </c:pt>
                      <c:pt idx="96">
                        <c:v>8424340</c:v>
                      </c:pt>
                      <c:pt idx="97">
                        <c:v>8676399</c:v>
                      </c:pt>
                      <c:pt idx="98">
                        <c:v>8859226</c:v>
                      </c:pt>
                      <c:pt idx="99">
                        <c:v>9140420</c:v>
                      </c:pt>
                      <c:pt idx="100">
                        <c:v>9365257</c:v>
                      </c:pt>
                      <c:pt idx="101">
                        <c:v>9544875</c:v>
                      </c:pt>
                      <c:pt idx="102">
                        <c:v>9845578</c:v>
                      </c:pt>
                      <c:pt idx="103">
                        <c:v>10126566</c:v>
                      </c:pt>
                    </c:numCache>
                  </c:numRef>
                </c:val>
                <c:extLst xmlns:c15="http://schemas.microsoft.com/office/drawing/2012/chart">
                  <c:ext xmlns:c16="http://schemas.microsoft.com/office/drawing/2014/chart" uri="{C3380CC4-5D6E-409C-BE32-E72D297353CC}">
                    <c16:uniqueId val="{00000000-DF34-42AF-9759-C410F64E9C98}"/>
                  </c:ext>
                </c:extLst>
              </c15:ser>
            </c15:filteredAreaSeries>
          </c:ext>
        </c:extLst>
      </c:areaChart>
      <c:dateAx>
        <c:axId val="552501311"/>
        <c:scaling>
          <c:orientation val="minMax"/>
        </c:scaling>
        <c:delete val="1"/>
        <c:axPos val="b"/>
        <c:numFmt formatCode="m/yyyy" sourceLinked="0"/>
        <c:majorTickMark val="out"/>
        <c:minorTickMark val="none"/>
        <c:tickLblPos val="nextTo"/>
        <c:crossAx val="528921311"/>
        <c:crosses val="autoZero"/>
        <c:auto val="1"/>
        <c:lblOffset val="100"/>
        <c:baseTimeUnit val="months"/>
        <c:majorUnit val="12"/>
        <c:majorTimeUnit val="months"/>
      </c:dateAx>
      <c:valAx>
        <c:axId val="528921311"/>
        <c:scaling>
          <c:orientation val="minMax"/>
          <c:max val="260000000"/>
          <c:min val="0"/>
        </c:scaling>
        <c:delete val="1"/>
        <c:axPos val="l"/>
        <c:numFmt formatCode="General" sourceLinked="1"/>
        <c:majorTickMark val="out"/>
        <c:minorTickMark val="none"/>
        <c:tickLblPos val="nextTo"/>
        <c:crossAx val="552501311"/>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strRef>
              <c:f>Sheet1!$C$1</c:f>
              <c:strCache>
                <c:ptCount val="1"/>
                <c:pt idx="0">
                  <c:v>Series 2</c:v>
                </c:pt>
              </c:strCache>
            </c:strRef>
          </c:tx>
          <c:spPr>
            <a:solidFill>
              <a:schemeClr val="bg2">
                <a:lumMod val="50000"/>
              </a:schemeClr>
            </a:solidFill>
            <a:ln>
              <a:noFill/>
            </a:ln>
            <a:effectLst/>
          </c:spPr>
          <c:cat>
            <c:numRef>
              <c:f>Sheet1!$A$2:$A$109</c:f>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f>Sheet1!$C$2:$C$109</c:f>
              <c:numCache>
                <c:formatCode>General</c:formatCode>
                <c:ptCount val="108"/>
                <c:pt idx="0">
                  <c:v>76827</c:v>
                </c:pt>
                <c:pt idx="1">
                  <c:v>85142</c:v>
                </c:pt>
                <c:pt idx="2">
                  <c:v>95119</c:v>
                </c:pt>
                <c:pt idx="3">
                  <c:v>103076</c:v>
                </c:pt>
                <c:pt idx="4">
                  <c:v>110810</c:v>
                </c:pt>
                <c:pt idx="5">
                  <c:v>120959</c:v>
                </c:pt>
                <c:pt idx="6">
                  <c:v>130857</c:v>
                </c:pt>
                <c:pt idx="7">
                  <c:v>145558</c:v>
                </c:pt>
                <c:pt idx="8">
                  <c:v>162801</c:v>
                </c:pt>
                <c:pt idx="9">
                  <c:v>180132</c:v>
                </c:pt>
                <c:pt idx="10">
                  <c:v>196603</c:v>
                </c:pt>
                <c:pt idx="11">
                  <c:v>216120</c:v>
                </c:pt>
                <c:pt idx="12">
                  <c:v>232242</c:v>
                </c:pt>
                <c:pt idx="13">
                  <c:v>248579</c:v>
                </c:pt>
                <c:pt idx="14">
                  <c:v>276740</c:v>
                </c:pt>
                <c:pt idx="15">
                  <c:v>311600</c:v>
                </c:pt>
                <c:pt idx="16">
                  <c:v>333295</c:v>
                </c:pt>
                <c:pt idx="17">
                  <c:v>357810</c:v>
                </c:pt>
                <c:pt idx="18">
                  <c:v>386158</c:v>
                </c:pt>
                <c:pt idx="19">
                  <c:v>418461</c:v>
                </c:pt>
                <c:pt idx="20">
                  <c:v>447922</c:v>
                </c:pt>
                <c:pt idx="21">
                  <c:v>494822</c:v>
                </c:pt>
                <c:pt idx="22">
                  <c:v>566189</c:v>
                </c:pt>
                <c:pt idx="23">
                  <c:v>621235</c:v>
                </c:pt>
                <c:pt idx="24">
                  <c:v>665492</c:v>
                </c:pt>
                <c:pt idx="25">
                  <c:v>731534</c:v>
                </c:pt>
                <c:pt idx="26">
                  <c:v>798043</c:v>
                </c:pt>
                <c:pt idx="27">
                  <c:v>874506</c:v>
                </c:pt>
                <c:pt idx="28">
                  <c:v>941726</c:v>
                </c:pt>
                <c:pt idx="29">
                  <c:v>1010783</c:v>
                </c:pt>
                <c:pt idx="30">
                  <c:v>1095478</c:v>
                </c:pt>
                <c:pt idx="31">
                  <c:v>1208103</c:v>
                </c:pt>
                <c:pt idx="32">
                  <c:v>1270052</c:v>
                </c:pt>
                <c:pt idx="33">
                  <c:v>1351754</c:v>
                </c:pt>
                <c:pt idx="34">
                  <c:v>1457668</c:v>
                </c:pt>
                <c:pt idx="35">
                  <c:v>1543698</c:v>
                </c:pt>
                <c:pt idx="36">
                  <c:v>1629511</c:v>
                </c:pt>
                <c:pt idx="37">
                  <c:v>1784690</c:v>
                </c:pt>
                <c:pt idx="38">
                  <c:v>1960726</c:v>
                </c:pt>
                <c:pt idx="39">
                  <c:v>2126327</c:v>
                </c:pt>
                <c:pt idx="40">
                  <c:v>2314417</c:v>
                </c:pt>
                <c:pt idx="41">
                  <c:v>2514944</c:v>
                </c:pt>
                <c:pt idx="42">
                  <c:v>2674049</c:v>
                </c:pt>
                <c:pt idx="43">
                  <c:v>2892948</c:v>
                </c:pt>
                <c:pt idx="44">
                  <c:v>3055856</c:v>
                </c:pt>
                <c:pt idx="45">
                  <c:v>3191566</c:v>
                </c:pt>
                <c:pt idx="46">
                  <c:v>3357914</c:v>
                </c:pt>
                <c:pt idx="47">
                  <c:v>3612135</c:v>
                </c:pt>
                <c:pt idx="48">
                  <c:v>3810430</c:v>
                </c:pt>
                <c:pt idx="49">
                  <c:v>4049593</c:v>
                </c:pt>
                <c:pt idx="50">
                  <c:v>4355244</c:v>
                </c:pt>
                <c:pt idx="51">
                  <c:v>4678066</c:v>
                </c:pt>
                <c:pt idx="52">
                  <c:v>4986899</c:v>
                </c:pt>
                <c:pt idx="53">
                  <c:v>5297024</c:v>
                </c:pt>
                <c:pt idx="54">
                  <c:v>5716962</c:v>
                </c:pt>
                <c:pt idx="55">
                  <c:v>6370250</c:v>
                </c:pt>
                <c:pt idx="56">
                  <c:v>6914146</c:v>
                </c:pt>
                <c:pt idx="57">
                  <c:v>7416179</c:v>
                </c:pt>
                <c:pt idx="58">
                  <c:v>8046436</c:v>
                </c:pt>
                <c:pt idx="59">
                  <c:v>8549012</c:v>
                </c:pt>
                <c:pt idx="60">
                  <c:v>9304079</c:v>
                </c:pt>
                <c:pt idx="61">
                  <c:v>10202562</c:v>
                </c:pt>
                <c:pt idx="62">
                  <c:v>11299297</c:v>
                </c:pt>
                <c:pt idx="63">
                  <c:v>12198293</c:v>
                </c:pt>
                <c:pt idx="64">
                  <c:v>13470437</c:v>
                </c:pt>
                <c:pt idx="65">
                  <c:v>14755787</c:v>
                </c:pt>
                <c:pt idx="66">
                  <c:v>16120678</c:v>
                </c:pt>
                <c:pt idx="67">
                  <c:v>17569571</c:v>
                </c:pt>
                <c:pt idx="68">
                  <c:v>19046819</c:v>
                </c:pt>
                <c:pt idx="69">
                  <c:v>20876568</c:v>
                </c:pt>
                <c:pt idx="70">
                  <c:v>22908486</c:v>
                </c:pt>
                <c:pt idx="71">
                  <c:v>24655277</c:v>
                </c:pt>
                <c:pt idx="72">
                  <c:v>26629936</c:v>
                </c:pt>
                <c:pt idx="73">
                  <c:v>28980205</c:v>
                </c:pt>
                <c:pt idx="74">
                  <c:v>31572521</c:v>
                </c:pt>
                <c:pt idx="75">
                  <c:v>34452368</c:v>
                </c:pt>
                <c:pt idx="76">
                  <c:v>37145961</c:v>
                </c:pt>
                <c:pt idx="77">
                  <c:v>39859784</c:v>
                </c:pt>
                <c:pt idx="78">
                  <c:v>43316885</c:v>
                </c:pt>
                <c:pt idx="79">
                  <c:v>46795808</c:v>
                </c:pt>
                <c:pt idx="80">
                  <c:v>50062242</c:v>
                </c:pt>
                <c:pt idx="81">
                  <c:v>54334292</c:v>
                </c:pt>
                <c:pt idx="82">
                  <c:v>58903278</c:v>
                </c:pt>
                <c:pt idx="83">
                  <c:v>63880779</c:v>
                </c:pt>
                <c:pt idx="84">
                  <c:v>69817236</c:v>
                </c:pt>
                <c:pt idx="85">
                  <c:v>75916825</c:v>
                </c:pt>
                <c:pt idx="86">
                  <c:v>83013610</c:v>
                </c:pt>
                <c:pt idx="87">
                  <c:v>90904565</c:v>
                </c:pt>
                <c:pt idx="88">
                  <c:v>99173243</c:v>
                </c:pt>
                <c:pt idx="89">
                  <c:v>107325672</c:v>
                </c:pt>
                <c:pt idx="90">
                  <c:v>116060858</c:v>
                </c:pt>
                <c:pt idx="91">
                  <c:v>125826964</c:v>
                </c:pt>
                <c:pt idx="92">
                  <c:v>135836563</c:v>
                </c:pt>
                <c:pt idx="93">
                  <c:v>147049266</c:v>
                </c:pt>
                <c:pt idx="94">
                  <c:v>159273689</c:v>
                </c:pt>
                <c:pt idx="95">
                  <c:v>172991410</c:v>
                </c:pt>
                <c:pt idx="96">
                  <c:v>190301992</c:v>
                </c:pt>
                <c:pt idx="97">
                  <c:v>197809946</c:v>
                </c:pt>
                <c:pt idx="98">
                  <c:v>202344015</c:v>
                </c:pt>
                <c:pt idx="99">
                  <c:v>213124771</c:v>
                </c:pt>
                <c:pt idx="100">
                  <c:v>221194277</c:v>
                </c:pt>
                <c:pt idx="101">
                  <c:v>226262815</c:v>
                </c:pt>
                <c:pt idx="102">
                  <c:v>240013811</c:v>
                </c:pt>
                <c:pt idx="103">
                  <c:v>251808482</c:v>
                </c:pt>
              </c:numCache>
            </c:numRef>
          </c:val>
          <c:extLst>
            <c:ext xmlns:c16="http://schemas.microsoft.com/office/drawing/2014/chart" uri="{C3380CC4-5D6E-409C-BE32-E72D297353CC}">
              <c16:uniqueId val="{00000000-F1EA-471A-839D-789B3342AC76}"/>
            </c:ext>
          </c:extLst>
        </c:ser>
        <c:ser>
          <c:idx val="2"/>
          <c:order val="2"/>
          <c:tx>
            <c:strRef>
              <c:f>Sheet1!$D$1</c:f>
              <c:strCache>
                <c:ptCount val="1"/>
                <c:pt idx="0">
                  <c:v>Series 3</c:v>
                </c:pt>
              </c:strCache>
            </c:strRef>
          </c:tx>
          <c:spPr>
            <a:solidFill>
              <a:schemeClr val="bg2">
                <a:lumMod val="50000"/>
              </a:schemeClr>
            </a:solidFill>
            <a:ln w="25400">
              <a:noFill/>
            </a:ln>
            <a:effectLst/>
          </c:spPr>
          <c:cat>
            <c:numRef>
              <c:f>Sheet1!$A$2:$A$109</c:f>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f>Sheet1!$D$2:$D$109</c:f>
              <c:numCache>
                <c:formatCode>General</c:formatCode>
                <c:ptCount val="108"/>
                <c:pt idx="0">
                  <c:v>74174</c:v>
                </c:pt>
                <c:pt idx="1">
                  <c:v>82489</c:v>
                </c:pt>
                <c:pt idx="2">
                  <c:v>92466</c:v>
                </c:pt>
                <c:pt idx="3">
                  <c:v>100423</c:v>
                </c:pt>
                <c:pt idx="4">
                  <c:v>108157</c:v>
                </c:pt>
                <c:pt idx="5">
                  <c:v>118306</c:v>
                </c:pt>
                <c:pt idx="6">
                  <c:v>128204</c:v>
                </c:pt>
                <c:pt idx="7">
                  <c:v>142905</c:v>
                </c:pt>
                <c:pt idx="8">
                  <c:v>160148</c:v>
                </c:pt>
                <c:pt idx="9">
                  <c:v>177479</c:v>
                </c:pt>
                <c:pt idx="10">
                  <c:v>193950</c:v>
                </c:pt>
                <c:pt idx="11">
                  <c:v>213467</c:v>
                </c:pt>
                <c:pt idx="12">
                  <c:v>229589</c:v>
                </c:pt>
                <c:pt idx="13">
                  <c:v>245926</c:v>
                </c:pt>
                <c:pt idx="14">
                  <c:v>274087</c:v>
                </c:pt>
                <c:pt idx="15">
                  <c:v>308947</c:v>
                </c:pt>
                <c:pt idx="16">
                  <c:v>330642</c:v>
                </c:pt>
                <c:pt idx="17">
                  <c:v>355157</c:v>
                </c:pt>
                <c:pt idx="18">
                  <c:v>383505</c:v>
                </c:pt>
                <c:pt idx="19">
                  <c:v>415808</c:v>
                </c:pt>
                <c:pt idx="20">
                  <c:v>445269</c:v>
                </c:pt>
                <c:pt idx="21">
                  <c:v>492169</c:v>
                </c:pt>
                <c:pt idx="22">
                  <c:v>563536</c:v>
                </c:pt>
                <c:pt idx="23">
                  <c:v>618582</c:v>
                </c:pt>
                <c:pt idx="24">
                  <c:v>662839</c:v>
                </c:pt>
                <c:pt idx="25">
                  <c:v>728881</c:v>
                </c:pt>
                <c:pt idx="26">
                  <c:v>795390</c:v>
                </c:pt>
                <c:pt idx="27">
                  <c:v>871853</c:v>
                </c:pt>
                <c:pt idx="28">
                  <c:v>939073</c:v>
                </c:pt>
                <c:pt idx="29">
                  <c:v>1008130</c:v>
                </c:pt>
                <c:pt idx="30">
                  <c:v>1092825</c:v>
                </c:pt>
                <c:pt idx="31">
                  <c:v>1205450</c:v>
                </c:pt>
                <c:pt idx="32">
                  <c:v>1267399</c:v>
                </c:pt>
                <c:pt idx="33">
                  <c:v>1349101</c:v>
                </c:pt>
                <c:pt idx="34">
                  <c:v>1455015</c:v>
                </c:pt>
                <c:pt idx="35">
                  <c:v>1541040</c:v>
                </c:pt>
                <c:pt idx="36">
                  <c:v>1625870</c:v>
                </c:pt>
                <c:pt idx="37">
                  <c:v>1777957</c:v>
                </c:pt>
                <c:pt idx="38">
                  <c:v>1952472</c:v>
                </c:pt>
                <c:pt idx="39">
                  <c:v>2109596</c:v>
                </c:pt>
                <c:pt idx="40">
                  <c:v>2277312</c:v>
                </c:pt>
                <c:pt idx="41">
                  <c:v>2461036</c:v>
                </c:pt>
                <c:pt idx="42">
                  <c:v>2597511</c:v>
                </c:pt>
                <c:pt idx="43">
                  <c:v>2795153</c:v>
                </c:pt>
                <c:pt idx="44">
                  <c:v>2945077</c:v>
                </c:pt>
                <c:pt idx="45">
                  <c:v>3067136</c:v>
                </c:pt>
                <c:pt idx="46">
                  <c:v>3213521</c:v>
                </c:pt>
                <c:pt idx="47">
                  <c:v>3436249</c:v>
                </c:pt>
                <c:pt idx="48">
                  <c:v>3592149</c:v>
                </c:pt>
                <c:pt idx="49">
                  <c:v>3769643</c:v>
                </c:pt>
                <c:pt idx="50">
                  <c:v>4003742</c:v>
                </c:pt>
                <c:pt idx="51">
                  <c:v>4248334</c:v>
                </c:pt>
                <c:pt idx="52">
                  <c:v>4495931</c:v>
                </c:pt>
                <c:pt idx="53">
                  <c:v>4724642</c:v>
                </c:pt>
                <c:pt idx="54">
                  <c:v>5035150</c:v>
                </c:pt>
                <c:pt idx="55">
                  <c:v>5439823</c:v>
                </c:pt>
                <c:pt idx="56">
                  <c:v>5821692</c:v>
                </c:pt>
                <c:pt idx="57">
                  <c:v>6178192</c:v>
                </c:pt>
                <c:pt idx="58">
                  <c:v>6606234</c:v>
                </c:pt>
                <c:pt idx="59">
                  <c:v>6937397</c:v>
                </c:pt>
                <c:pt idx="60">
                  <c:v>7450533</c:v>
                </c:pt>
                <c:pt idx="61">
                  <c:v>7990842</c:v>
                </c:pt>
                <c:pt idx="62">
                  <c:v>8690267</c:v>
                </c:pt>
                <c:pt idx="63">
                  <c:v>9253660</c:v>
                </c:pt>
                <c:pt idx="64">
                  <c:v>9989183</c:v>
                </c:pt>
                <c:pt idx="65">
                  <c:v>10737183</c:v>
                </c:pt>
                <c:pt idx="66">
                  <c:v>11449837</c:v>
                </c:pt>
                <c:pt idx="67">
                  <c:v>12283815</c:v>
                </c:pt>
                <c:pt idx="68">
                  <c:v>13062518</c:v>
                </c:pt>
                <c:pt idx="69">
                  <c:v>14034211</c:v>
                </c:pt>
                <c:pt idx="70">
                  <c:v>15053141</c:v>
                </c:pt>
                <c:pt idx="71">
                  <c:v>15955689</c:v>
                </c:pt>
                <c:pt idx="72">
                  <c:v>16930226</c:v>
                </c:pt>
                <c:pt idx="73">
                  <c:v>18027407</c:v>
                </c:pt>
                <c:pt idx="74">
                  <c:v>19317568</c:v>
                </c:pt>
                <c:pt idx="75">
                  <c:v>20610720</c:v>
                </c:pt>
                <c:pt idx="76">
                  <c:v>21768523</c:v>
                </c:pt>
                <c:pt idx="77">
                  <c:v>23032685</c:v>
                </c:pt>
                <c:pt idx="78">
                  <c:v>24464382</c:v>
                </c:pt>
                <c:pt idx="79">
                  <c:v>25828023</c:v>
                </c:pt>
                <c:pt idx="80">
                  <c:v>27182961</c:v>
                </c:pt>
                <c:pt idx="81">
                  <c:v>28850479</c:v>
                </c:pt>
                <c:pt idx="82">
                  <c:v>30628555</c:v>
                </c:pt>
                <c:pt idx="83">
                  <c:v>32503042</c:v>
                </c:pt>
                <c:pt idx="84">
                  <c:v>34529020</c:v>
                </c:pt>
                <c:pt idx="85">
                  <c:v>36552014</c:v>
                </c:pt>
                <c:pt idx="86">
                  <c:v>39113397</c:v>
                </c:pt>
                <c:pt idx="87">
                  <c:v>41785708</c:v>
                </c:pt>
                <c:pt idx="88">
                  <c:v>44227492</c:v>
                </c:pt>
                <c:pt idx="89">
                  <c:v>46659638</c:v>
                </c:pt>
                <c:pt idx="90">
                  <c:v>49149613</c:v>
                </c:pt>
                <c:pt idx="91">
                  <c:v>51593831</c:v>
                </c:pt>
                <c:pt idx="92">
                  <c:v>54304021</c:v>
                </c:pt>
                <c:pt idx="93">
                  <c:v>57195152</c:v>
                </c:pt>
                <c:pt idx="94">
                  <c:v>60096827</c:v>
                </c:pt>
                <c:pt idx="95">
                  <c:v>63170053</c:v>
                </c:pt>
                <c:pt idx="96">
                  <c:v>66490967</c:v>
                </c:pt>
                <c:pt idx="97">
                  <c:v>68065541</c:v>
                </c:pt>
                <c:pt idx="98">
                  <c:v>69137515</c:v>
                </c:pt>
                <c:pt idx="99">
                  <c:v>71009266</c:v>
                </c:pt>
                <c:pt idx="100">
                  <c:v>72343710</c:v>
                </c:pt>
                <c:pt idx="101">
                  <c:v>73286568</c:v>
                </c:pt>
                <c:pt idx="102">
                  <c:v>75300892</c:v>
                </c:pt>
                <c:pt idx="103">
                  <c:v>77111118</c:v>
                </c:pt>
              </c:numCache>
            </c:numRef>
          </c:val>
          <c:extLst>
            <c:ext xmlns:c16="http://schemas.microsoft.com/office/drawing/2014/chart" uri="{C3380CC4-5D6E-409C-BE32-E72D297353CC}">
              <c16:uniqueId val="{00000001-F1EA-471A-839D-789B3342AC76}"/>
            </c:ext>
          </c:extLst>
        </c:ser>
        <c:ser>
          <c:idx val="3"/>
          <c:order val="3"/>
          <c:tx>
            <c:strRef>
              <c:f>Sheet1!$E$1</c:f>
              <c:strCache>
                <c:ptCount val="1"/>
                <c:pt idx="0">
                  <c:v>Series 4</c:v>
                </c:pt>
              </c:strCache>
            </c:strRef>
          </c:tx>
          <c:spPr>
            <a:solidFill>
              <a:schemeClr val="bg2">
                <a:lumMod val="50000"/>
              </a:schemeClr>
            </a:solidFill>
            <a:ln w="25400">
              <a:noFill/>
            </a:ln>
            <a:effectLst/>
          </c:spPr>
          <c:cat>
            <c:numRef>
              <c:f>Sheet1!$A$2:$A$109</c:f>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f>Sheet1!$E$2:$E$109</c:f>
              <c:numCache>
                <c:formatCode>General</c:formatCode>
                <c:ptCount val="108"/>
                <c:pt idx="0">
                  <c:v>12643</c:v>
                </c:pt>
                <c:pt idx="1">
                  <c:v>13144</c:v>
                </c:pt>
                <c:pt idx="2">
                  <c:v>13639</c:v>
                </c:pt>
                <c:pt idx="3">
                  <c:v>14402</c:v>
                </c:pt>
                <c:pt idx="4">
                  <c:v>15241</c:v>
                </c:pt>
                <c:pt idx="5">
                  <c:v>16005</c:v>
                </c:pt>
                <c:pt idx="6">
                  <c:v>17494</c:v>
                </c:pt>
                <c:pt idx="7">
                  <c:v>19761</c:v>
                </c:pt>
                <c:pt idx="8">
                  <c:v>21765</c:v>
                </c:pt>
                <c:pt idx="9">
                  <c:v>23104</c:v>
                </c:pt>
                <c:pt idx="10">
                  <c:v>24244</c:v>
                </c:pt>
                <c:pt idx="11">
                  <c:v>25498</c:v>
                </c:pt>
                <c:pt idx="12">
                  <c:v>27237</c:v>
                </c:pt>
                <c:pt idx="13">
                  <c:v>29243</c:v>
                </c:pt>
                <c:pt idx="14">
                  <c:v>31487</c:v>
                </c:pt>
                <c:pt idx="15">
                  <c:v>33600</c:v>
                </c:pt>
                <c:pt idx="16">
                  <c:v>36697</c:v>
                </c:pt>
                <c:pt idx="17">
                  <c:v>39438</c:v>
                </c:pt>
                <c:pt idx="18">
                  <c:v>41756</c:v>
                </c:pt>
                <c:pt idx="19">
                  <c:v>44986</c:v>
                </c:pt>
                <c:pt idx="20">
                  <c:v>47800</c:v>
                </c:pt>
                <c:pt idx="21">
                  <c:v>51549</c:v>
                </c:pt>
                <c:pt idx="22">
                  <c:v>56159</c:v>
                </c:pt>
                <c:pt idx="23">
                  <c:v>60149</c:v>
                </c:pt>
                <c:pt idx="24">
                  <c:v>64656</c:v>
                </c:pt>
                <c:pt idx="25">
                  <c:v>69724</c:v>
                </c:pt>
                <c:pt idx="26">
                  <c:v>75553</c:v>
                </c:pt>
                <c:pt idx="27">
                  <c:v>81515</c:v>
                </c:pt>
                <c:pt idx="28">
                  <c:v>87587</c:v>
                </c:pt>
                <c:pt idx="29">
                  <c:v>93565</c:v>
                </c:pt>
                <c:pt idx="30">
                  <c:v>100436</c:v>
                </c:pt>
                <c:pt idx="31">
                  <c:v>108928</c:v>
                </c:pt>
                <c:pt idx="32">
                  <c:v>116456</c:v>
                </c:pt>
                <c:pt idx="33">
                  <c:v>126405</c:v>
                </c:pt>
                <c:pt idx="34">
                  <c:v>136573</c:v>
                </c:pt>
                <c:pt idx="35">
                  <c:v>147277</c:v>
                </c:pt>
                <c:pt idx="36">
                  <c:v>158364</c:v>
                </c:pt>
                <c:pt idx="37">
                  <c:v>172038</c:v>
                </c:pt>
                <c:pt idx="38">
                  <c:v>187732</c:v>
                </c:pt>
                <c:pt idx="39">
                  <c:v>203740</c:v>
                </c:pt>
                <c:pt idx="40">
                  <c:v>220850</c:v>
                </c:pt>
                <c:pt idx="41">
                  <c:v>241056</c:v>
                </c:pt>
                <c:pt idx="42">
                  <c:v>258161</c:v>
                </c:pt>
                <c:pt idx="43">
                  <c:v>278423</c:v>
                </c:pt>
                <c:pt idx="44">
                  <c:v>292635</c:v>
                </c:pt>
                <c:pt idx="45">
                  <c:v>307866</c:v>
                </c:pt>
                <c:pt idx="46">
                  <c:v>321772</c:v>
                </c:pt>
                <c:pt idx="47">
                  <c:v>342071</c:v>
                </c:pt>
                <c:pt idx="48">
                  <c:v>365089</c:v>
                </c:pt>
                <c:pt idx="49">
                  <c:v>391328</c:v>
                </c:pt>
                <c:pt idx="50">
                  <c:v>420728</c:v>
                </c:pt>
                <c:pt idx="51">
                  <c:v>450739</c:v>
                </c:pt>
                <c:pt idx="52">
                  <c:v>480332</c:v>
                </c:pt>
                <c:pt idx="53">
                  <c:v>511561</c:v>
                </c:pt>
                <c:pt idx="54">
                  <c:v>548520</c:v>
                </c:pt>
                <c:pt idx="55">
                  <c:v>597940</c:v>
                </c:pt>
                <c:pt idx="56">
                  <c:v>645262</c:v>
                </c:pt>
                <c:pt idx="57">
                  <c:v>688771</c:v>
                </c:pt>
                <c:pt idx="58">
                  <c:v>740187</c:v>
                </c:pt>
                <c:pt idx="59">
                  <c:v>784056</c:v>
                </c:pt>
                <c:pt idx="60">
                  <c:v>844429</c:v>
                </c:pt>
                <c:pt idx="61">
                  <c:v>921158</c:v>
                </c:pt>
                <c:pt idx="62">
                  <c:v>1003188</c:v>
                </c:pt>
                <c:pt idx="63">
                  <c:v>1076757</c:v>
                </c:pt>
                <c:pt idx="64">
                  <c:v>1168832</c:v>
                </c:pt>
                <c:pt idx="65">
                  <c:v>1254270</c:v>
                </c:pt>
                <c:pt idx="66">
                  <c:v>1348318</c:v>
                </c:pt>
                <c:pt idx="67">
                  <c:v>1440820</c:v>
                </c:pt>
                <c:pt idx="68">
                  <c:v>1532728</c:v>
                </c:pt>
                <c:pt idx="69">
                  <c:v>1650779</c:v>
                </c:pt>
                <c:pt idx="70">
                  <c:v>1779974</c:v>
                </c:pt>
                <c:pt idx="71">
                  <c:v>1901426</c:v>
                </c:pt>
                <c:pt idx="72">
                  <c:v>2023565</c:v>
                </c:pt>
                <c:pt idx="73">
                  <c:v>2152087</c:v>
                </c:pt>
                <c:pt idx="74">
                  <c:v>2299854</c:v>
                </c:pt>
                <c:pt idx="75">
                  <c:v>2456054</c:v>
                </c:pt>
                <c:pt idx="76">
                  <c:v>2614005</c:v>
                </c:pt>
                <c:pt idx="77">
                  <c:v>2765259</c:v>
                </c:pt>
                <c:pt idx="78">
                  <c:v>2941564</c:v>
                </c:pt>
                <c:pt idx="79">
                  <c:v>3119790</c:v>
                </c:pt>
                <c:pt idx="80">
                  <c:v>3289999</c:v>
                </c:pt>
                <c:pt idx="81">
                  <c:v>3496534</c:v>
                </c:pt>
                <c:pt idx="82">
                  <c:v>3715013</c:v>
                </c:pt>
                <c:pt idx="83">
                  <c:v>3935858</c:v>
                </c:pt>
                <c:pt idx="84">
                  <c:v>4196192</c:v>
                </c:pt>
                <c:pt idx="85">
                  <c:v>4451394</c:v>
                </c:pt>
                <c:pt idx="86">
                  <c:v>4760688</c:v>
                </c:pt>
                <c:pt idx="87">
                  <c:v>5124491</c:v>
                </c:pt>
                <c:pt idx="88">
                  <c:v>5444049</c:v>
                </c:pt>
                <c:pt idx="89">
                  <c:v>5755513</c:v>
                </c:pt>
                <c:pt idx="90">
                  <c:v>6086422</c:v>
                </c:pt>
                <c:pt idx="91">
                  <c:v>6420014</c:v>
                </c:pt>
                <c:pt idx="92">
                  <c:v>6781841</c:v>
                </c:pt>
                <c:pt idx="93">
                  <c:v>7166497</c:v>
                </c:pt>
                <c:pt idx="94">
                  <c:v>7555799</c:v>
                </c:pt>
                <c:pt idx="95">
                  <c:v>7972145</c:v>
                </c:pt>
                <c:pt idx="96">
                  <c:v>8424340</c:v>
                </c:pt>
                <c:pt idx="97">
                  <c:v>8676399</c:v>
                </c:pt>
                <c:pt idx="98">
                  <c:v>8859226</c:v>
                </c:pt>
                <c:pt idx="99">
                  <c:v>9140420</c:v>
                </c:pt>
                <c:pt idx="100">
                  <c:v>9365257</c:v>
                </c:pt>
                <c:pt idx="101">
                  <c:v>9544875</c:v>
                </c:pt>
                <c:pt idx="102">
                  <c:v>9845578</c:v>
                </c:pt>
                <c:pt idx="103">
                  <c:v>10126566</c:v>
                </c:pt>
              </c:numCache>
            </c:numRef>
          </c:val>
          <c:extLst>
            <c:ext xmlns:c16="http://schemas.microsoft.com/office/drawing/2014/chart" uri="{C3380CC4-5D6E-409C-BE32-E72D297353CC}">
              <c16:uniqueId val="{00000002-F1EA-471A-839D-789B3342AC76}"/>
            </c:ext>
          </c:extLst>
        </c:ser>
        <c:dLbls>
          <c:showLegendKey val="0"/>
          <c:showVal val="0"/>
          <c:showCatName val="0"/>
          <c:showSerName val="0"/>
          <c:showPercent val="0"/>
          <c:showBubbleSize val="0"/>
        </c:dLbls>
        <c:axId val="552501311"/>
        <c:axId val="528921311"/>
        <c:extLst>
          <c:ext xmlns:c15="http://schemas.microsoft.com/office/drawing/2012/chart" uri="{02D57815-91ED-43cb-92C2-25804820EDAC}">
            <c15:filteredAreaSeries>
              <c15:ser>
                <c:idx val="0"/>
                <c:order val="0"/>
                <c:tx>
                  <c:strRef>
                    <c:extLst>
                      <c:ext uri="{02D57815-91ED-43cb-92C2-25804820EDAC}">
                        <c15:formulaRef>
                          <c15:sqref>Sheet1!$B$1</c15:sqref>
                        </c15:formulaRef>
                      </c:ext>
                    </c:extLst>
                    <c:strCache>
                      <c:ptCount val="1"/>
                      <c:pt idx="0">
                        <c:v>Series 1</c:v>
                      </c:pt>
                    </c:strCache>
                  </c:strRef>
                </c:tx>
                <c:spPr>
                  <a:solidFill>
                    <a:schemeClr val="accent1"/>
                  </a:solidFill>
                  <a:ln>
                    <a:noFill/>
                  </a:ln>
                  <a:effectLst/>
                </c:spPr>
                <c:cat>
                  <c:numRef>
                    <c:extLst>
                      <c:ext uri="{02D57815-91ED-43cb-92C2-25804820EDAC}">
                        <c15:formulaRef>
                          <c15:sqref>Sheet1!$A$2:$A$109</c15:sqref>
                        </c15:formulaRef>
                      </c:ext>
                    </c:extLst>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extLst>
                      <c:ext uri="{02D57815-91ED-43cb-92C2-25804820EDAC}">
                        <c15:formulaRef>
                          <c15:sqref>Sheet1!$B$2:$B$109</c15:sqref>
                        </c15:formulaRef>
                      </c:ext>
                    </c:extLst>
                    <c:numCache>
                      <c:formatCode>General</c:formatCode>
                      <c:ptCount val="108"/>
                      <c:pt idx="0">
                        <c:v>109</c:v>
                      </c:pt>
                      <c:pt idx="1">
                        <c:v>110</c:v>
                      </c:pt>
                      <c:pt idx="2">
                        <c:v>111</c:v>
                      </c:pt>
                      <c:pt idx="3">
                        <c:v>112</c:v>
                      </c:pt>
                      <c:pt idx="4">
                        <c:v>113</c:v>
                      </c:pt>
                      <c:pt idx="5">
                        <c:v>114</c:v>
                      </c:pt>
                      <c:pt idx="6">
                        <c:v>115</c:v>
                      </c:pt>
                      <c:pt idx="7">
                        <c:v>116</c:v>
                      </c:pt>
                      <c:pt idx="8">
                        <c:v>117</c:v>
                      </c:pt>
                      <c:pt idx="9">
                        <c:v>118</c:v>
                      </c:pt>
                      <c:pt idx="10">
                        <c:v>119</c:v>
                      </c:pt>
                      <c:pt idx="11">
                        <c:v>120</c:v>
                      </c:pt>
                      <c:pt idx="12">
                        <c:v>121</c:v>
                      </c:pt>
                      <c:pt idx="13">
                        <c:v>122</c:v>
                      </c:pt>
                      <c:pt idx="14">
                        <c:v>123</c:v>
                      </c:pt>
                      <c:pt idx="15">
                        <c:v>124</c:v>
                      </c:pt>
                      <c:pt idx="16">
                        <c:v>125</c:v>
                      </c:pt>
                      <c:pt idx="17">
                        <c:v>126</c:v>
                      </c:pt>
                      <c:pt idx="18">
                        <c:v>127</c:v>
                      </c:pt>
                      <c:pt idx="19">
                        <c:v>128</c:v>
                      </c:pt>
                      <c:pt idx="20">
                        <c:v>129</c:v>
                      </c:pt>
                      <c:pt idx="21">
                        <c:v>130</c:v>
                      </c:pt>
                      <c:pt idx="22">
                        <c:v>131</c:v>
                      </c:pt>
                      <c:pt idx="23">
                        <c:v>132</c:v>
                      </c:pt>
                      <c:pt idx="24">
                        <c:v>133</c:v>
                      </c:pt>
                      <c:pt idx="25">
                        <c:v>134</c:v>
                      </c:pt>
                      <c:pt idx="26">
                        <c:v>135</c:v>
                      </c:pt>
                      <c:pt idx="27">
                        <c:v>136</c:v>
                      </c:pt>
                      <c:pt idx="28">
                        <c:v>137</c:v>
                      </c:pt>
                      <c:pt idx="29">
                        <c:v>138</c:v>
                      </c:pt>
                      <c:pt idx="30">
                        <c:v>139</c:v>
                      </c:pt>
                      <c:pt idx="31">
                        <c:v>140</c:v>
                      </c:pt>
                      <c:pt idx="32">
                        <c:v>141</c:v>
                      </c:pt>
                      <c:pt idx="33">
                        <c:v>142</c:v>
                      </c:pt>
                      <c:pt idx="34">
                        <c:v>143</c:v>
                      </c:pt>
                      <c:pt idx="35">
                        <c:v>144</c:v>
                      </c:pt>
                      <c:pt idx="36">
                        <c:v>145</c:v>
                      </c:pt>
                      <c:pt idx="37">
                        <c:v>146</c:v>
                      </c:pt>
                      <c:pt idx="38">
                        <c:v>147</c:v>
                      </c:pt>
                      <c:pt idx="39">
                        <c:v>148</c:v>
                      </c:pt>
                      <c:pt idx="40">
                        <c:v>149</c:v>
                      </c:pt>
                      <c:pt idx="41">
                        <c:v>150</c:v>
                      </c:pt>
                      <c:pt idx="42">
                        <c:v>151</c:v>
                      </c:pt>
                      <c:pt idx="43">
                        <c:v>152</c:v>
                      </c:pt>
                      <c:pt idx="44">
                        <c:v>153</c:v>
                      </c:pt>
                      <c:pt idx="45">
                        <c:v>154</c:v>
                      </c:pt>
                      <c:pt idx="46">
                        <c:v>155</c:v>
                      </c:pt>
                      <c:pt idx="47">
                        <c:v>156</c:v>
                      </c:pt>
                      <c:pt idx="48">
                        <c:v>157</c:v>
                      </c:pt>
                      <c:pt idx="49">
                        <c:v>158</c:v>
                      </c:pt>
                      <c:pt idx="50">
                        <c:v>159</c:v>
                      </c:pt>
                      <c:pt idx="51">
                        <c:v>160</c:v>
                      </c:pt>
                      <c:pt idx="52">
                        <c:v>161</c:v>
                      </c:pt>
                      <c:pt idx="53">
                        <c:v>162</c:v>
                      </c:pt>
                      <c:pt idx="54">
                        <c:v>163</c:v>
                      </c:pt>
                      <c:pt idx="55">
                        <c:v>164</c:v>
                      </c:pt>
                      <c:pt idx="56">
                        <c:v>165</c:v>
                      </c:pt>
                      <c:pt idx="57">
                        <c:v>166</c:v>
                      </c:pt>
                      <c:pt idx="58">
                        <c:v>167</c:v>
                      </c:pt>
                      <c:pt idx="59">
                        <c:v>168</c:v>
                      </c:pt>
                      <c:pt idx="60">
                        <c:v>169</c:v>
                      </c:pt>
                      <c:pt idx="61">
                        <c:v>170</c:v>
                      </c:pt>
                      <c:pt idx="62">
                        <c:v>171</c:v>
                      </c:pt>
                      <c:pt idx="63">
                        <c:v>172</c:v>
                      </c:pt>
                      <c:pt idx="64">
                        <c:v>173</c:v>
                      </c:pt>
                      <c:pt idx="65">
                        <c:v>174</c:v>
                      </c:pt>
                      <c:pt idx="66">
                        <c:v>175</c:v>
                      </c:pt>
                      <c:pt idx="67">
                        <c:v>176</c:v>
                      </c:pt>
                      <c:pt idx="68">
                        <c:v>177</c:v>
                      </c:pt>
                      <c:pt idx="69">
                        <c:v>178</c:v>
                      </c:pt>
                      <c:pt idx="70">
                        <c:v>179</c:v>
                      </c:pt>
                      <c:pt idx="71">
                        <c:v>180</c:v>
                      </c:pt>
                      <c:pt idx="72">
                        <c:v>181</c:v>
                      </c:pt>
                      <c:pt idx="73">
                        <c:v>182</c:v>
                      </c:pt>
                      <c:pt idx="74">
                        <c:v>183</c:v>
                      </c:pt>
                      <c:pt idx="75">
                        <c:v>184</c:v>
                      </c:pt>
                      <c:pt idx="76">
                        <c:v>185</c:v>
                      </c:pt>
                      <c:pt idx="77">
                        <c:v>186</c:v>
                      </c:pt>
                      <c:pt idx="78">
                        <c:v>187</c:v>
                      </c:pt>
                      <c:pt idx="79">
                        <c:v>188</c:v>
                      </c:pt>
                      <c:pt idx="80">
                        <c:v>189</c:v>
                      </c:pt>
                      <c:pt idx="81">
                        <c:v>190</c:v>
                      </c:pt>
                      <c:pt idx="82">
                        <c:v>191</c:v>
                      </c:pt>
                      <c:pt idx="83">
                        <c:v>192</c:v>
                      </c:pt>
                      <c:pt idx="84">
                        <c:v>193</c:v>
                      </c:pt>
                      <c:pt idx="85">
                        <c:v>194</c:v>
                      </c:pt>
                      <c:pt idx="86">
                        <c:v>195</c:v>
                      </c:pt>
                      <c:pt idx="87">
                        <c:v>196</c:v>
                      </c:pt>
                      <c:pt idx="88">
                        <c:v>197</c:v>
                      </c:pt>
                      <c:pt idx="89">
                        <c:v>198</c:v>
                      </c:pt>
                      <c:pt idx="90">
                        <c:v>199</c:v>
                      </c:pt>
                      <c:pt idx="91">
                        <c:v>200</c:v>
                      </c:pt>
                      <c:pt idx="92">
                        <c:v>201</c:v>
                      </c:pt>
                      <c:pt idx="93">
                        <c:v>202</c:v>
                      </c:pt>
                      <c:pt idx="94">
                        <c:v>203</c:v>
                      </c:pt>
                      <c:pt idx="95">
                        <c:v>204</c:v>
                      </c:pt>
                      <c:pt idx="96">
                        <c:v>205</c:v>
                      </c:pt>
                      <c:pt idx="97">
                        <c:v>206</c:v>
                      </c:pt>
                      <c:pt idx="98">
                        <c:v>207</c:v>
                      </c:pt>
                      <c:pt idx="99">
                        <c:v>208</c:v>
                      </c:pt>
                      <c:pt idx="100">
                        <c:v>209</c:v>
                      </c:pt>
                      <c:pt idx="101">
                        <c:v>210</c:v>
                      </c:pt>
                      <c:pt idx="102">
                        <c:v>211</c:v>
                      </c:pt>
                      <c:pt idx="103">
                        <c:v>212</c:v>
                      </c:pt>
                    </c:numCache>
                  </c:numRef>
                </c:val>
                <c:extLst>
                  <c:ext xmlns:c16="http://schemas.microsoft.com/office/drawing/2014/chart" uri="{C3380CC4-5D6E-409C-BE32-E72D297353CC}">
                    <c16:uniqueId val="{00000003-F1EA-471A-839D-789B3342AC76}"/>
                  </c:ext>
                </c:extLst>
              </c15:ser>
            </c15:filteredAreaSeries>
          </c:ext>
        </c:extLst>
      </c:areaChart>
      <c:dateAx>
        <c:axId val="552501311"/>
        <c:scaling>
          <c:orientation val="minMax"/>
        </c:scaling>
        <c:delete val="1"/>
        <c:axPos val="b"/>
        <c:numFmt formatCode="m/yyyy" sourceLinked="0"/>
        <c:majorTickMark val="out"/>
        <c:minorTickMark val="none"/>
        <c:tickLblPos val="nextTo"/>
        <c:crossAx val="528921311"/>
        <c:crosses val="autoZero"/>
        <c:auto val="1"/>
        <c:lblOffset val="100"/>
        <c:baseTimeUnit val="months"/>
        <c:majorUnit val="12"/>
        <c:majorTimeUnit val="months"/>
      </c:dateAx>
      <c:valAx>
        <c:axId val="528921311"/>
        <c:scaling>
          <c:orientation val="minMax"/>
          <c:max val="260000000"/>
          <c:min val="0"/>
        </c:scaling>
        <c:delete val="1"/>
        <c:axPos val="l"/>
        <c:numFmt formatCode="General" sourceLinked="1"/>
        <c:majorTickMark val="out"/>
        <c:minorTickMark val="none"/>
        <c:tickLblPos val="nextTo"/>
        <c:crossAx val="552501311"/>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strRef>
              <c:f>Sheet1!$C$1</c:f>
              <c:strCache>
                <c:ptCount val="1"/>
                <c:pt idx="0">
                  <c:v>Series 2</c:v>
                </c:pt>
              </c:strCache>
            </c:strRef>
          </c:tx>
          <c:spPr>
            <a:solidFill>
              <a:schemeClr val="bg2">
                <a:lumMod val="50000"/>
              </a:schemeClr>
            </a:solidFill>
            <a:ln>
              <a:noFill/>
            </a:ln>
            <a:effectLst/>
          </c:spPr>
          <c:cat>
            <c:numRef>
              <c:f>Sheet1!$A$2:$A$109</c:f>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f>Sheet1!$C$2:$C$109</c:f>
              <c:numCache>
                <c:formatCode>General</c:formatCode>
                <c:ptCount val="108"/>
                <c:pt idx="0">
                  <c:v>76827</c:v>
                </c:pt>
                <c:pt idx="1">
                  <c:v>85142</c:v>
                </c:pt>
                <c:pt idx="2">
                  <c:v>95119</c:v>
                </c:pt>
                <c:pt idx="3">
                  <c:v>103076</c:v>
                </c:pt>
                <c:pt idx="4">
                  <c:v>110810</c:v>
                </c:pt>
                <c:pt idx="5">
                  <c:v>120959</c:v>
                </c:pt>
                <c:pt idx="6">
                  <c:v>130857</c:v>
                </c:pt>
                <c:pt idx="7">
                  <c:v>145558</c:v>
                </c:pt>
                <c:pt idx="8">
                  <c:v>162801</c:v>
                </c:pt>
                <c:pt idx="9">
                  <c:v>180132</c:v>
                </c:pt>
                <c:pt idx="10">
                  <c:v>196603</c:v>
                </c:pt>
                <c:pt idx="11">
                  <c:v>216120</c:v>
                </c:pt>
                <c:pt idx="12">
                  <c:v>232242</c:v>
                </c:pt>
                <c:pt idx="13">
                  <c:v>248579</c:v>
                </c:pt>
                <c:pt idx="14">
                  <c:v>276740</c:v>
                </c:pt>
                <c:pt idx="15">
                  <c:v>311600</c:v>
                </c:pt>
                <c:pt idx="16">
                  <c:v>333295</c:v>
                </c:pt>
                <c:pt idx="17">
                  <c:v>357810</c:v>
                </c:pt>
                <c:pt idx="18">
                  <c:v>386158</c:v>
                </c:pt>
                <c:pt idx="19">
                  <c:v>418461</c:v>
                </c:pt>
                <c:pt idx="20">
                  <c:v>447922</c:v>
                </c:pt>
                <c:pt idx="21">
                  <c:v>494822</c:v>
                </c:pt>
                <c:pt idx="22">
                  <c:v>566189</c:v>
                </c:pt>
                <c:pt idx="23">
                  <c:v>621235</c:v>
                </c:pt>
                <c:pt idx="24">
                  <c:v>665492</c:v>
                </c:pt>
                <c:pt idx="25">
                  <c:v>731534</c:v>
                </c:pt>
                <c:pt idx="26">
                  <c:v>798043</c:v>
                </c:pt>
                <c:pt idx="27">
                  <c:v>874506</c:v>
                </c:pt>
                <c:pt idx="28">
                  <c:v>941726</c:v>
                </c:pt>
                <c:pt idx="29">
                  <c:v>1010783</c:v>
                </c:pt>
                <c:pt idx="30">
                  <c:v>1095478</c:v>
                </c:pt>
                <c:pt idx="31">
                  <c:v>1208103</c:v>
                </c:pt>
                <c:pt idx="32">
                  <c:v>1270052</c:v>
                </c:pt>
                <c:pt idx="33">
                  <c:v>1351754</c:v>
                </c:pt>
                <c:pt idx="34">
                  <c:v>1457668</c:v>
                </c:pt>
                <c:pt idx="35">
                  <c:v>1543698</c:v>
                </c:pt>
                <c:pt idx="36">
                  <c:v>1629511</c:v>
                </c:pt>
                <c:pt idx="37">
                  <c:v>1784690</c:v>
                </c:pt>
                <c:pt idx="38">
                  <c:v>1960726</c:v>
                </c:pt>
                <c:pt idx="39">
                  <c:v>2126327</c:v>
                </c:pt>
                <c:pt idx="40">
                  <c:v>2314417</c:v>
                </c:pt>
                <c:pt idx="41">
                  <c:v>2514944</c:v>
                </c:pt>
                <c:pt idx="42">
                  <c:v>2674049</c:v>
                </c:pt>
                <c:pt idx="43">
                  <c:v>2892948</c:v>
                </c:pt>
                <c:pt idx="44">
                  <c:v>3055856</c:v>
                </c:pt>
                <c:pt idx="45">
                  <c:v>3191566</c:v>
                </c:pt>
                <c:pt idx="46">
                  <c:v>3357914</c:v>
                </c:pt>
                <c:pt idx="47">
                  <c:v>3612135</c:v>
                </c:pt>
                <c:pt idx="48">
                  <c:v>3810430</c:v>
                </c:pt>
                <c:pt idx="49">
                  <c:v>4049593</c:v>
                </c:pt>
                <c:pt idx="50">
                  <c:v>4355244</c:v>
                </c:pt>
                <c:pt idx="51">
                  <c:v>4678066</c:v>
                </c:pt>
                <c:pt idx="52">
                  <c:v>4986899</c:v>
                </c:pt>
                <c:pt idx="53">
                  <c:v>5297024</c:v>
                </c:pt>
                <c:pt idx="54">
                  <c:v>5716962</c:v>
                </c:pt>
                <c:pt idx="55">
                  <c:v>6370250</c:v>
                </c:pt>
                <c:pt idx="56">
                  <c:v>6914146</c:v>
                </c:pt>
                <c:pt idx="57">
                  <c:v>7416179</c:v>
                </c:pt>
                <c:pt idx="58">
                  <c:v>8046436</c:v>
                </c:pt>
                <c:pt idx="59">
                  <c:v>8549012</c:v>
                </c:pt>
                <c:pt idx="60">
                  <c:v>9304079</c:v>
                </c:pt>
                <c:pt idx="61">
                  <c:v>10202562</c:v>
                </c:pt>
                <c:pt idx="62">
                  <c:v>11299297</c:v>
                </c:pt>
                <c:pt idx="63">
                  <c:v>12198293</c:v>
                </c:pt>
                <c:pt idx="64">
                  <c:v>13470437</c:v>
                </c:pt>
                <c:pt idx="65">
                  <c:v>14755787</c:v>
                </c:pt>
                <c:pt idx="66">
                  <c:v>16120678</c:v>
                </c:pt>
                <c:pt idx="67">
                  <c:v>17569571</c:v>
                </c:pt>
                <c:pt idx="68">
                  <c:v>19046819</c:v>
                </c:pt>
                <c:pt idx="69">
                  <c:v>20876568</c:v>
                </c:pt>
                <c:pt idx="70">
                  <c:v>22908486</c:v>
                </c:pt>
                <c:pt idx="71">
                  <c:v>24655277</c:v>
                </c:pt>
                <c:pt idx="72">
                  <c:v>26629936</c:v>
                </c:pt>
                <c:pt idx="73">
                  <c:v>28980205</c:v>
                </c:pt>
                <c:pt idx="74">
                  <c:v>31572521</c:v>
                </c:pt>
                <c:pt idx="75">
                  <c:v>34452368</c:v>
                </c:pt>
                <c:pt idx="76">
                  <c:v>37145961</c:v>
                </c:pt>
                <c:pt idx="77">
                  <c:v>39859784</c:v>
                </c:pt>
                <c:pt idx="78">
                  <c:v>43316885</c:v>
                </c:pt>
                <c:pt idx="79">
                  <c:v>46795808</c:v>
                </c:pt>
                <c:pt idx="80">
                  <c:v>50062242</c:v>
                </c:pt>
                <c:pt idx="81">
                  <c:v>54334292</c:v>
                </c:pt>
                <c:pt idx="82">
                  <c:v>58903278</c:v>
                </c:pt>
                <c:pt idx="83">
                  <c:v>63880779</c:v>
                </c:pt>
                <c:pt idx="84">
                  <c:v>69817236</c:v>
                </c:pt>
                <c:pt idx="85">
                  <c:v>75916825</c:v>
                </c:pt>
                <c:pt idx="86">
                  <c:v>83013610</c:v>
                </c:pt>
                <c:pt idx="87">
                  <c:v>90904565</c:v>
                </c:pt>
                <c:pt idx="88">
                  <c:v>99173243</c:v>
                </c:pt>
                <c:pt idx="89">
                  <c:v>107325672</c:v>
                </c:pt>
                <c:pt idx="90">
                  <c:v>116060858</c:v>
                </c:pt>
                <c:pt idx="91">
                  <c:v>125826964</c:v>
                </c:pt>
                <c:pt idx="92">
                  <c:v>135836563</c:v>
                </c:pt>
                <c:pt idx="93">
                  <c:v>147049266</c:v>
                </c:pt>
                <c:pt idx="94">
                  <c:v>159273689</c:v>
                </c:pt>
                <c:pt idx="95">
                  <c:v>172991410</c:v>
                </c:pt>
                <c:pt idx="96">
                  <c:v>190301992</c:v>
                </c:pt>
                <c:pt idx="97">
                  <c:v>197809946</c:v>
                </c:pt>
                <c:pt idx="98">
                  <c:v>202344015</c:v>
                </c:pt>
                <c:pt idx="99">
                  <c:v>213124771</c:v>
                </c:pt>
                <c:pt idx="100">
                  <c:v>221194277</c:v>
                </c:pt>
                <c:pt idx="101">
                  <c:v>226262815</c:v>
                </c:pt>
                <c:pt idx="102">
                  <c:v>240013811</c:v>
                </c:pt>
                <c:pt idx="103">
                  <c:v>251808482</c:v>
                </c:pt>
              </c:numCache>
            </c:numRef>
          </c:val>
          <c:extLst>
            <c:ext xmlns:c16="http://schemas.microsoft.com/office/drawing/2014/chart" uri="{C3380CC4-5D6E-409C-BE32-E72D297353CC}">
              <c16:uniqueId val="{00000001-9C97-4F41-B052-84AD4740DFA4}"/>
            </c:ext>
          </c:extLst>
        </c:ser>
        <c:ser>
          <c:idx val="2"/>
          <c:order val="2"/>
          <c:tx>
            <c:strRef>
              <c:f>Sheet1!$D$1</c:f>
              <c:strCache>
                <c:ptCount val="1"/>
                <c:pt idx="0">
                  <c:v>Series 3</c:v>
                </c:pt>
              </c:strCache>
            </c:strRef>
          </c:tx>
          <c:spPr>
            <a:solidFill>
              <a:srgbClr val="FF0000"/>
            </a:solidFill>
            <a:ln w="25400">
              <a:noFill/>
            </a:ln>
            <a:effectLst/>
          </c:spPr>
          <c:cat>
            <c:numRef>
              <c:f>Sheet1!$A$2:$A$109</c:f>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f>Sheet1!$D$2:$D$109</c:f>
              <c:numCache>
                <c:formatCode>General</c:formatCode>
                <c:ptCount val="108"/>
                <c:pt idx="0">
                  <c:v>12643</c:v>
                </c:pt>
                <c:pt idx="1">
                  <c:v>13144</c:v>
                </c:pt>
                <c:pt idx="2">
                  <c:v>13639</c:v>
                </c:pt>
                <c:pt idx="3">
                  <c:v>14402</c:v>
                </c:pt>
                <c:pt idx="4">
                  <c:v>15241</c:v>
                </c:pt>
                <c:pt idx="5">
                  <c:v>16005</c:v>
                </c:pt>
                <c:pt idx="6">
                  <c:v>17494</c:v>
                </c:pt>
                <c:pt idx="7">
                  <c:v>19761</c:v>
                </c:pt>
                <c:pt idx="8">
                  <c:v>21765</c:v>
                </c:pt>
                <c:pt idx="9">
                  <c:v>23104</c:v>
                </c:pt>
                <c:pt idx="10">
                  <c:v>24244</c:v>
                </c:pt>
                <c:pt idx="11">
                  <c:v>25498</c:v>
                </c:pt>
                <c:pt idx="12">
                  <c:v>27237</c:v>
                </c:pt>
                <c:pt idx="13">
                  <c:v>29243</c:v>
                </c:pt>
                <c:pt idx="14">
                  <c:v>31487</c:v>
                </c:pt>
                <c:pt idx="15">
                  <c:v>33600</c:v>
                </c:pt>
                <c:pt idx="16">
                  <c:v>36697</c:v>
                </c:pt>
                <c:pt idx="17">
                  <c:v>39438</c:v>
                </c:pt>
                <c:pt idx="18">
                  <c:v>41756</c:v>
                </c:pt>
                <c:pt idx="19">
                  <c:v>44986</c:v>
                </c:pt>
                <c:pt idx="20">
                  <c:v>47800</c:v>
                </c:pt>
                <c:pt idx="21">
                  <c:v>51549</c:v>
                </c:pt>
                <c:pt idx="22">
                  <c:v>56159</c:v>
                </c:pt>
                <c:pt idx="23">
                  <c:v>60149</c:v>
                </c:pt>
                <c:pt idx="24">
                  <c:v>64656</c:v>
                </c:pt>
                <c:pt idx="25">
                  <c:v>69724</c:v>
                </c:pt>
                <c:pt idx="26">
                  <c:v>75553</c:v>
                </c:pt>
                <c:pt idx="27">
                  <c:v>81515</c:v>
                </c:pt>
                <c:pt idx="28">
                  <c:v>87587</c:v>
                </c:pt>
                <c:pt idx="29">
                  <c:v>93565</c:v>
                </c:pt>
                <c:pt idx="30">
                  <c:v>100436</c:v>
                </c:pt>
                <c:pt idx="31">
                  <c:v>108928</c:v>
                </c:pt>
                <c:pt idx="32">
                  <c:v>116456</c:v>
                </c:pt>
                <c:pt idx="33">
                  <c:v>126405</c:v>
                </c:pt>
                <c:pt idx="34">
                  <c:v>136573</c:v>
                </c:pt>
                <c:pt idx="35">
                  <c:v>147277</c:v>
                </c:pt>
                <c:pt idx="36">
                  <c:v>158364</c:v>
                </c:pt>
                <c:pt idx="37">
                  <c:v>172038</c:v>
                </c:pt>
                <c:pt idx="38">
                  <c:v>187732</c:v>
                </c:pt>
                <c:pt idx="39">
                  <c:v>203740</c:v>
                </c:pt>
                <c:pt idx="40">
                  <c:v>220850</c:v>
                </c:pt>
                <c:pt idx="41">
                  <c:v>241056</c:v>
                </c:pt>
                <c:pt idx="42">
                  <c:v>258161</c:v>
                </c:pt>
                <c:pt idx="43">
                  <c:v>278423</c:v>
                </c:pt>
                <c:pt idx="44">
                  <c:v>292635</c:v>
                </c:pt>
                <c:pt idx="45">
                  <c:v>307866</c:v>
                </c:pt>
                <c:pt idx="46">
                  <c:v>321772</c:v>
                </c:pt>
                <c:pt idx="47">
                  <c:v>342071</c:v>
                </c:pt>
                <c:pt idx="48">
                  <c:v>365089</c:v>
                </c:pt>
                <c:pt idx="49">
                  <c:v>391328</c:v>
                </c:pt>
                <c:pt idx="50">
                  <c:v>420728</c:v>
                </c:pt>
                <c:pt idx="51">
                  <c:v>450739</c:v>
                </c:pt>
                <c:pt idx="52">
                  <c:v>480332</c:v>
                </c:pt>
                <c:pt idx="53">
                  <c:v>511561</c:v>
                </c:pt>
                <c:pt idx="54">
                  <c:v>548520</c:v>
                </c:pt>
                <c:pt idx="55">
                  <c:v>597940</c:v>
                </c:pt>
                <c:pt idx="56">
                  <c:v>645262</c:v>
                </c:pt>
                <c:pt idx="57">
                  <c:v>688771</c:v>
                </c:pt>
                <c:pt idx="58">
                  <c:v>740187</c:v>
                </c:pt>
                <c:pt idx="59">
                  <c:v>784056</c:v>
                </c:pt>
                <c:pt idx="60">
                  <c:v>844429</c:v>
                </c:pt>
                <c:pt idx="61">
                  <c:v>921158</c:v>
                </c:pt>
                <c:pt idx="62">
                  <c:v>1003188</c:v>
                </c:pt>
                <c:pt idx="63">
                  <c:v>1076757</c:v>
                </c:pt>
                <c:pt idx="64">
                  <c:v>1168832</c:v>
                </c:pt>
                <c:pt idx="65">
                  <c:v>1254270</c:v>
                </c:pt>
                <c:pt idx="66">
                  <c:v>1348318</c:v>
                </c:pt>
                <c:pt idx="67">
                  <c:v>1440820</c:v>
                </c:pt>
                <c:pt idx="68">
                  <c:v>1532728</c:v>
                </c:pt>
                <c:pt idx="69">
                  <c:v>1650779</c:v>
                </c:pt>
                <c:pt idx="70">
                  <c:v>1779974</c:v>
                </c:pt>
                <c:pt idx="71">
                  <c:v>1901426</c:v>
                </c:pt>
                <c:pt idx="72">
                  <c:v>2023565</c:v>
                </c:pt>
                <c:pt idx="73">
                  <c:v>2152087</c:v>
                </c:pt>
                <c:pt idx="74">
                  <c:v>2299854</c:v>
                </c:pt>
                <c:pt idx="75">
                  <c:v>2456054</c:v>
                </c:pt>
                <c:pt idx="76">
                  <c:v>2614005</c:v>
                </c:pt>
                <c:pt idx="77">
                  <c:v>2765259</c:v>
                </c:pt>
                <c:pt idx="78">
                  <c:v>2941564</c:v>
                </c:pt>
                <c:pt idx="79">
                  <c:v>3119790</c:v>
                </c:pt>
                <c:pt idx="80">
                  <c:v>3289999</c:v>
                </c:pt>
                <c:pt idx="81">
                  <c:v>3496534</c:v>
                </c:pt>
                <c:pt idx="82">
                  <c:v>3715013</c:v>
                </c:pt>
                <c:pt idx="83">
                  <c:v>3935858</c:v>
                </c:pt>
                <c:pt idx="84">
                  <c:v>4196192</c:v>
                </c:pt>
                <c:pt idx="85">
                  <c:v>4451394</c:v>
                </c:pt>
                <c:pt idx="86">
                  <c:v>4760688</c:v>
                </c:pt>
                <c:pt idx="87">
                  <c:v>5124491</c:v>
                </c:pt>
                <c:pt idx="88">
                  <c:v>5444049</c:v>
                </c:pt>
                <c:pt idx="89">
                  <c:v>5755513</c:v>
                </c:pt>
                <c:pt idx="90">
                  <c:v>6086422</c:v>
                </c:pt>
                <c:pt idx="91">
                  <c:v>6420014</c:v>
                </c:pt>
                <c:pt idx="92">
                  <c:v>6781841</c:v>
                </c:pt>
                <c:pt idx="93">
                  <c:v>7166497</c:v>
                </c:pt>
                <c:pt idx="94">
                  <c:v>7555799</c:v>
                </c:pt>
                <c:pt idx="95">
                  <c:v>7972145</c:v>
                </c:pt>
                <c:pt idx="96">
                  <c:v>8424340</c:v>
                </c:pt>
                <c:pt idx="97">
                  <c:v>8676399</c:v>
                </c:pt>
                <c:pt idx="98">
                  <c:v>8859226</c:v>
                </c:pt>
                <c:pt idx="99">
                  <c:v>9140420</c:v>
                </c:pt>
                <c:pt idx="100">
                  <c:v>9365257</c:v>
                </c:pt>
                <c:pt idx="101">
                  <c:v>9544875</c:v>
                </c:pt>
                <c:pt idx="102">
                  <c:v>9845578</c:v>
                </c:pt>
                <c:pt idx="103">
                  <c:v>10126566</c:v>
                </c:pt>
              </c:numCache>
            </c:numRef>
          </c:val>
          <c:extLst>
            <c:ext xmlns:c16="http://schemas.microsoft.com/office/drawing/2014/chart" uri="{C3380CC4-5D6E-409C-BE32-E72D297353CC}">
              <c16:uniqueId val="{00000000-DF34-42AF-9759-C410F64E9C98}"/>
            </c:ext>
          </c:extLst>
        </c:ser>
        <c:dLbls>
          <c:showLegendKey val="0"/>
          <c:showVal val="0"/>
          <c:showCatName val="0"/>
          <c:showSerName val="0"/>
          <c:showPercent val="0"/>
          <c:showBubbleSize val="0"/>
        </c:dLbls>
        <c:axId val="552501311"/>
        <c:axId val="528921311"/>
        <c:extLst>
          <c:ext xmlns:c15="http://schemas.microsoft.com/office/drawing/2012/chart" uri="{02D57815-91ED-43cb-92C2-25804820EDAC}">
            <c15:filteredAreaSeries>
              <c15:ser>
                <c:idx val="0"/>
                <c:order val="0"/>
                <c:tx>
                  <c:strRef>
                    <c:extLst>
                      <c:ext uri="{02D57815-91ED-43cb-92C2-25804820EDAC}">
                        <c15:formulaRef>
                          <c15:sqref>Sheet1!$B$1</c15:sqref>
                        </c15:formulaRef>
                      </c:ext>
                    </c:extLst>
                    <c:strCache>
                      <c:ptCount val="1"/>
                      <c:pt idx="0">
                        <c:v>Series 1</c:v>
                      </c:pt>
                    </c:strCache>
                  </c:strRef>
                </c:tx>
                <c:spPr>
                  <a:solidFill>
                    <a:schemeClr val="accent1"/>
                  </a:solidFill>
                  <a:ln>
                    <a:noFill/>
                  </a:ln>
                  <a:effectLst/>
                </c:spPr>
                <c:cat>
                  <c:numRef>
                    <c:extLst>
                      <c:ext uri="{02D57815-91ED-43cb-92C2-25804820EDAC}">
                        <c15:formulaRef>
                          <c15:sqref>Sheet1!$A$2:$A$109</c15:sqref>
                        </c15:formulaRef>
                      </c:ext>
                    </c:extLst>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extLst>
                      <c:ext uri="{02D57815-91ED-43cb-92C2-25804820EDAC}">
                        <c15:formulaRef>
                          <c15:sqref>Sheet1!$B$2:$B$109</c15:sqref>
                        </c15:formulaRef>
                      </c:ext>
                    </c:extLst>
                    <c:numCache>
                      <c:formatCode>General</c:formatCode>
                      <c:ptCount val="108"/>
                      <c:pt idx="0">
                        <c:v>109</c:v>
                      </c:pt>
                      <c:pt idx="1">
                        <c:v>110</c:v>
                      </c:pt>
                      <c:pt idx="2">
                        <c:v>111</c:v>
                      </c:pt>
                      <c:pt idx="3">
                        <c:v>112</c:v>
                      </c:pt>
                      <c:pt idx="4">
                        <c:v>113</c:v>
                      </c:pt>
                      <c:pt idx="5">
                        <c:v>114</c:v>
                      </c:pt>
                      <c:pt idx="6">
                        <c:v>115</c:v>
                      </c:pt>
                      <c:pt idx="7">
                        <c:v>116</c:v>
                      </c:pt>
                      <c:pt idx="8">
                        <c:v>117</c:v>
                      </c:pt>
                      <c:pt idx="9">
                        <c:v>118</c:v>
                      </c:pt>
                      <c:pt idx="10">
                        <c:v>119</c:v>
                      </c:pt>
                      <c:pt idx="11">
                        <c:v>120</c:v>
                      </c:pt>
                      <c:pt idx="12">
                        <c:v>121</c:v>
                      </c:pt>
                      <c:pt idx="13">
                        <c:v>122</c:v>
                      </c:pt>
                      <c:pt idx="14">
                        <c:v>123</c:v>
                      </c:pt>
                      <c:pt idx="15">
                        <c:v>124</c:v>
                      </c:pt>
                      <c:pt idx="16">
                        <c:v>125</c:v>
                      </c:pt>
                      <c:pt idx="17">
                        <c:v>126</c:v>
                      </c:pt>
                      <c:pt idx="18">
                        <c:v>127</c:v>
                      </c:pt>
                      <c:pt idx="19">
                        <c:v>128</c:v>
                      </c:pt>
                      <c:pt idx="20">
                        <c:v>129</c:v>
                      </c:pt>
                      <c:pt idx="21">
                        <c:v>130</c:v>
                      </c:pt>
                      <c:pt idx="22">
                        <c:v>131</c:v>
                      </c:pt>
                      <c:pt idx="23">
                        <c:v>132</c:v>
                      </c:pt>
                      <c:pt idx="24">
                        <c:v>133</c:v>
                      </c:pt>
                      <c:pt idx="25">
                        <c:v>134</c:v>
                      </c:pt>
                      <c:pt idx="26">
                        <c:v>135</c:v>
                      </c:pt>
                      <c:pt idx="27">
                        <c:v>136</c:v>
                      </c:pt>
                      <c:pt idx="28">
                        <c:v>137</c:v>
                      </c:pt>
                      <c:pt idx="29">
                        <c:v>138</c:v>
                      </c:pt>
                      <c:pt idx="30">
                        <c:v>139</c:v>
                      </c:pt>
                      <c:pt idx="31">
                        <c:v>140</c:v>
                      </c:pt>
                      <c:pt idx="32">
                        <c:v>141</c:v>
                      </c:pt>
                      <c:pt idx="33">
                        <c:v>142</c:v>
                      </c:pt>
                      <c:pt idx="34">
                        <c:v>143</c:v>
                      </c:pt>
                      <c:pt idx="35">
                        <c:v>144</c:v>
                      </c:pt>
                      <c:pt idx="36">
                        <c:v>145</c:v>
                      </c:pt>
                      <c:pt idx="37">
                        <c:v>146</c:v>
                      </c:pt>
                      <c:pt idx="38">
                        <c:v>147</c:v>
                      </c:pt>
                      <c:pt idx="39">
                        <c:v>148</c:v>
                      </c:pt>
                      <c:pt idx="40">
                        <c:v>149</c:v>
                      </c:pt>
                      <c:pt idx="41">
                        <c:v>150</c:v>
                      </c:pt>
                      <c:pt idx="42">
                        <c:v>151</c:v>
                      </c:pt>
                      <c:pt idx="43">
                        <c:v>152</c:v>
                      </c:pt>
                      <c:pt idx="44">
                        <c:v>153</c:v>
                      </c:pt>
                      <c:pt idx="45">
                        <c:v>154</c:v>
                      </c:pt>
                      <c:pt idx="46">
                        <c:v>155</c:v>
                      </c:pt>
                      <c:pt idx="47">
                        <c:v>156</c:v>
                      </c:pt>
                      <c:pt idx="48">
                        <c:v>157</c:v>
                      </c:pt>
                      <c:pt idx="49">
                        <c:v>158</c:v>
                      </c:pt>
                      <c:pt idx="50">
                        <c:v>159</c:v>
                      </c:pt>
                      <c:pt idx="51">
                        <c:v>160</c:v>
                      </c:pt>
                      <c:pt idx="52">
                        <c:v>161</c:v>
                      </c:pt>
                      <c:pt idx="53">
                        <c:v>162</c:v>
                      </c:pt>
                      <c:pt idx="54">
                        <c:v>163</c:v>
                      </c:pt>
                      <c:pt idx="55">
                        <c:v>164</c:v>
                      </c:pt>
                      <c:pt idx="56">
                        <c:v>165</c:v>
                      </c:pt>
                      <c:pt idx="57">
                        <c:v>166</c:v>
                      </c:pt>
                      <c:pt idx="58">
                        <c:v>167</c:v>
                      </c:pt>
                      <c:pt idx="59">
                        <c:v>168</c:v>
                      </c:pt>
                      <c:pt idx="60">
                        <c:v>169</c:v>
                      </c:pt>
                      <c:pt idx="61">
                        <c:v>170</c:v>
                      </c:pt>
                      <c:pt idx="62">
                        <c:v>171</c:v>
                      </c:pt>
                      <c:pt idx="63">
                        <c:v>172</c:v>
                      </c:pt>
                      <c:pt idx="64">
                        <c:v>173</c:v>
                      </c:pt>
                      <c:pt idx="65">
                        <c:v>174</c:v>
                      </c:pt>
                      <c:pt idx="66">
                        <c:v>175</c:v>
                      </c:pt>
                      <c:pt idx="67">
                        <c:v>176</c:v>
                      </c:pt>
                      <c:pt idx="68">
                        <c:v>177</c:v>
                      </c:pt>
                      <c:pt idx="69">
                        <c:v>178</c:v>
                      </c:pt>
                      <c:pt idx="70">
                        <c:v>179</c:v>
                      </c:pt>
                      <c:pt idx="71">
                        <c:v>180</c:v>
                      </c:pt>
                      <c:pt idx="72">
                        <c:v>181</c:v>
                      </c:pt>
                      <c:pt idx="73">
                        <c:v>182</c:v>
                      </c:pt>
                      <c:pt idx="74">
                        <c:v>183</c:v>
                      </c:pt>
                      <c:pt idx="75">
                        <c:v>184</c:v>
                      </c:pt>
                      <c:pt idx="76">
                        <c:v>185</c:v>
                      </c:pt>
                      <c:pt idx="77">
                        <c:v>186</c:v>
                      </c:pt>
                      <c:pt idx="78">
                        <c:v>187</c:v>
                      </c:pt>
                      <c:pt idx="79">
                        <c:v>188</c:v>
                      </c:pt>
                      <c:pt idx="80">
                        <c:v>189</c:v>
                      </c:pt>
                      <c:pt idx="81">
                        <c:v>190</c:v>
                      </c:pt>
                      <c:pt idx="82">
                        <c:v>191</c:v>
                      </c:pt>
                      <c:pt idx="83">
                        <c:v>192</c:v>
                      </c:pt>
                      <c:pt idx="84">
                        <c:v>193</c:v>
                      </c:pt>
                      <c:pt idx="85">
                        <c:v>194</c:v>
                      </c:pt>
                      <c:pt idx="86">
                        <c:v>195</c:v>
                      </c:pt>
                      <c:pt idx="87">
                        <c:v>196</c:v>
                      </c:pt>
                      <c:pt idx="88">
                        <c:v>197</c:v>
                      </c:pt>
                      <c:pt idx="89">
                        <c:v>198</c:v>
                      </c:pt>
                      <c:pt idx="90">
                        <c:v>199</c:v>
                      </c:pt>
                      <c:pt idx="91">
                        <c:v>200</c:v>
                      </c:pt>
                      <c:pt idx="92">
                        <c:v>201</c:v>
                      </c:pt>
                      <c:pt idx="93">
                        <c:v>202</c:v>
                      </c:pt>
                      <c:pt idx="94">
                        <c:v>203</c:v>
                      </c:pt>
                      <c:pt idx="95">
                        <c:v>204</c:v>
                      </c:pt>
                      <c:pt idx="96">
                        <c:v>205</c:v>
                      </c:pt>
                      <c:pt idx="97">
                        <c:v>206</c:v>
                      </c:pt>
                      <c:pt idx="98">
                        <c:v>207</c:v>
                      </c:pt>
                      <c:pt idx="99">
                        <c:v>208</c:v>
                      </c:pt>
                      <c:pt idx="100">
                        <c:v>209</c:v>
                      </c:pt>
                      <c:pt idx="101">
                        <c:v>210</c:v>
                      </c:pt>
                      <c:pt idx="102">
                        <c:v>211</c:v>
                      </c:pt>
                      <c:pt idx="103">
                        <c:v>212</c:v>
                      </c:pt>
                    </c:numCache>
                  </c:numRef>
                </c:val>
                <c:extLst>
                  <c:ext xmlns:c16="http://schemas.microsoft.com/office/drawing/2014/chart" uri="{C3380CC4-5D6E-409C-BE32-E72D297353CC}">
                    <c16:uniqueId val="{00000000-9C97-4F41-B052-84AD4740DFA4}"/>
                  </c:ext>
                </c:extLst>
              </c15:ser>
            </c15:filteredAreaSeries>
          </c:ext>
        </c:extLst>
      </c:areaChart>
      <c:dateAx>
        <c:axId val="552501311"/>
        <c:scaling>
          <c:orientation val="minMax"/>
        </c:scaling>
        <c:delete val="1"/>
        <c:axPos val="b"/>
        <c:numFmt formatCode="m/yyyy" sourceLinked="0"/>
        <c:majorTickMark val="out"/>
        <c:minorTickMark val="none"/>
        <c:tickLblPos val="nextTo"/>
        <c:crossAx val="528921311"/>
        <c:crosses val="autoZero"/>
        <c:auto val="1"/>
        <c:lblOffset val="100"/>
        <c:baseTimeUnit val="months"/>
        <c:majorUnit val="12"/>
        <c:majorTimeUnit val="months"/>
      </c:dateAx>
      <c:valAx>
        <c:axId val="528921311"/>
        <c:scaling>
          <c:orientation val="minMax"/>
          <c:max val="260000000"/>
          <c:min val="0"/>
        </c:scaling>
        <c:delete val="1"/>
        <c:axPos val="l"/>
        <c:numFmt formatCode="General" sourceLinked="1"/>
        <c:majorTickMark val="out"/>
        <c:minorTickMark val="none"/>
        <c:tickLblPos val="nextTo"/>
        <c:crossAx val="552501311"/>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strRef>
              <c:f>Sheet1!$C$1</c:f>
              <c:strCache>
                <c:ptCount val="1"/>
                <c:pt idx="0">
                  <c:v>Series 2</c:v>
                </c:pt>
              </c:strCache>
            </c:strRef>
          </c:tx>
          <c:spPr>
            <a:solidFill>
              <a:schemeClr val="bg2">
                <a:lumMod val="50000"/>
              </a:schemeClr>
            </a:solidFill>
            <a:ln>
              <a:noFill/>
            </a:ln>
            <a:effectLst/>
          </c:spPr>
          <c:cat>
            <c:numRef>
              <c:f>Sheet1!$A$2:$A$109</c:f>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f>Sheet1!$C$2:$C$109</c:f>
              <c:numCache>
                <c:formatCode>General</c:formatCode>
                <c:ptCount val="108"/>
                <c:pt idx="0">
                  <c:v>76827</c:v>
                </c:pt>
                <c:pt idx="1">
                  <c:v>85142</c:v>
                </c:pt>
                <c:pt idx="2">
                  <c:v>95119</c:v>
                </c:pt>
                <c:pt idx="3">
                  <c:v>103076</c:v>
                </c:pt>
                <c:pt idx="4">
                  <c:v>110810</c:v>
                </c:pt>
                <c:pt idx="5">
                  <c:v>120959</c:v>
                </c:pt>
                <c:pt idx="6">
                  <c:v>130857</c:v>
                </c:pt>
                <c:pt idx="7">
                  <c:v>145558</c:v>
                </c:pt>
                <c:pt idx="8">
                  <c:v>162801</c:v>
                </c:pt>
                <c:pt idx="9">
                  <c:v>180132</c:v>
                </c:pt>
                <c:pt idx="10">
                  <c:v>196603</c:v>
                </c:pt>
                <c:pt idx="11">
                  <c:v>216120</c:v>
                </c:pt>
                <c:pt idx="12">
                  <c:v>232242</c:v>
                </c:pt>
                <c:pt idx="13">
                  <c:v>248579</c:v>
                </c:pt>
                <c:pt idx="14">
                  <c:v>276740</c:v>
                </c:pt>
                <c:pt idx="15">
                  <c:v>311600</c:v>
                </c:pt>
                <c:pt idx="16">
                  <c:v>333295</c:v>
                </c:pt>
                <c:pt idx="17">
                  <c:v>357810</c:v>
                </c:pt>
                <c:pt idx="18">
                  <c:v>386158</c:v>
                </c:pt>
                <c:pt idx="19">
                  <c:v>418461</c:v>
                </c:pt>
                <c:pt idx="20">
                  <c:v>447922</c:v>
                </c:pt>
                <c:pt idx="21">
                  <c:v>494822</c:v>
                </c:pt>
                <c:pt idx="22">
                  <c:v>566189</c:v>
                </c:pt>
                <c:pt idx="23">
                  <c:v>621235</c:v>
                </c:pt>
                <c:pt idx="24">
                  <c:v>665492</c:v>
                </c:pt>
                <c:pt idx="25">
                  <c:v>731534</c:v>
                </c:pt>
                <c:pt idx="26">
                  <c:v>798043</c:v>
                </c:pt>
                <c:pt idx="27">
                  <c:v>874506</c:v>
                </c:pt>
                <c:pt idx="28">
                  <c:v>941726</c:v>
                </c:pt>
                <c:pt idx="29">
                  <c:v>1010783</c:v>
                </c:pt>
                <c:pt idx="30">
                  <c:v>1095478</c:v>
                </c:pt>
                <c:pt idx="31">
                  <c:v>1208103</c:v>
                </c:pt>
                <c:pt idx="32">
                  <c:v>1270052</c:v>
                </c:pt>
                <c:pt idx="33">
                  <c:v>1351754</c:v>
                </c:pt>
                <c:pt idx="34">
                  <c:v>1457668</c:v>
                </c:pt>
                <c:pt idx="35">
                  <c:v>1543698</c:v>
                </c:pt>
                <c:pt idx="36">
                  <c:v>1629511</c:v>
                </c:pt>
                <c:pt idx="37">
                  <c:v>1784690</c:v>
                </c:pt>
                <c:pt idx="38">
                  <c:v>1960726</c:v>
                </c:pt>
                <c:pt idx="39">
                  <c:v>2126327</c:v>
                </c:pt>
                <c:pt idx="40">
                  <c:v>2314417</c:v>
                </c:pt>
                <c:pt idx="41">
                  <c:v>2514944</c:v>
                </c:pt>
                <c:pt idx="42">
                  <c:v>2674049</c:v>
                </c:pt>
                <c:pt idx="43">
                  <c:v>2892948</c:v>
                </c:pt>
                <c:pt idx="44">
                  <c:v>3055856</c:v>
                </c:pt>
                <c:pt idx="45">
                  <c:v>3191566</c:v>
                </c:pt>
                <c:pt idx="46">
                  <c:v>3357914</c:v>
                </c:pt>
                <c:pt idx="47">
                  <c:v>3612135</c:v>
                </c:pt>
                <c:pt idx="48">
                  <c:v>3810430</c:v>
                </c:pt>
                <c:pt idx="49">
                  <c:v>4049593</c:v>
                </c:pt>
                <c:pt idx="50">
                  <c:v>4355244</c:v>
                </c:pt>
                <c:pt idx="51">
                  <c:v>4678066</c:v>
                </c:pt>
                <c:pt idx="52">
                  <c:v>4986899</c:v>
                </c:pt>
                <c:pt idx="53">
                  <c:v>5297024</c:v>
                </c:pt>
                <c:pt idx="54">
                  <c:v>5716962</c:v>
                </c:pt>
                <c:pt idx="55">
                  <c:v>6370250</c:v>
                </c:pt>
                <c:pt idx="56">
                  <c:v>6914146</c:v>
                </c:pt>
                <c:pt idx="57">
                  <c:v>7416179</c:v>
                </c:pt>
                <c:pt idx="58">
                  <c:v>8046436</c:v>
                </c:pt>
                <c:pt idx="59">
                  <c:v>8549012</c:v>
                </c:pt>
                <c:pt idx="60">
                  <c:v>9304079</c:v>
                </c:pt>
                <c:pt idx="61">
                  <c:v>10202562</c:v>
                </c:pt>
                <c:pt idx="62">
                  <c:v>11299297</c:v>
                </c:pt>
                <c:pt idx="63">
                  <c:v>12198293</c:v>
                </c:pt>
                <c:pt idx="64">
                  <c:v>13470437</c:v>
                </c:pt>
                <c:pt idx="65">
                  <c:v>14755787</c:v>
                </c:pt>
                <c:pt idx="66">
                  <c:v>16120678</c:v>
                </c:pt>
                <c:pt idx="67">
                  <c:v>17569571</c:v>
                </c:pt>
                <c:pt idx="68">
                  <c:v>19046819</c:v>
                </c:pt>
                <c:pt idx="69">
                  <c:v>20876568</c:v>
                </c:pt>
                <c:pt idx="70">
                  <c:v>22908486</c:v>
                </c:pt>
                <c:pt idx="71">
                  <c:v>24655277</c:v>
                </c:pt>
                <c:pt idx="72">
                  <c:v>26629936</c:v>
                </c:pt>
                <c:pt idx="73">
                  <c:v>28980205</c:v>
                </c:pt>
                <c:pt idx="74">
                  <c:v>31572521</c:v>
                </c:pt>
                <c:pt idx="75">
                  <c:v>34452368</c:v>
                </c:pt>
                <c:pt idx="76">
                  <c:v>37145961</c:v>
                </c:pt>
                <c:pt idx="77">
                  <c:v>39859784</c:v>
                </c:pt>
                <c:pt idx="78">
                  <c:v>43316885</c:v>
                </c:pt>
                <c:pt idx="79">
                  <c:v>46795808</c:v>
                </c:pt>
                <c:pt idx="80">
                  <c:v>50062242</c:v>
                </c:pt>
                <c:pt idx="81">
                  <c:v>54334292</c:v>
                </c:pt>
                <c:pt idx="82">
                  <c:v>58903278</c:v>
                </c:pt>
                <c:pt idx="83">
                  <c:v>63880779</c:v>
                </c:pt>
                <c:pt idx="84">
                  <c:v>69817236</c:v>
                </c:pt>
                <c:pt idx="85">
                  <c:v>75916825</c:v>
                </c:pt>
                <c:pt idx="86">
                  <c:v>83013610</c:v>
                </c:pt>
                <c:pt idx="87">
                  <c:v>90904565</c:v>
                </c:pt>
                <c:pt idx="88">
                  <c:v>99173243</c:v>
                </c:pt>
                <c:pt idx="89">
                  <c:v>107325672</c:v>
                </c:pt>
                <c:pt idx="90">
                  <c:v>116060858</c:v>
                </c:pt>
                <c:pt idx="91">
                  <c:v>125826964</c:v>
                </c:pt>
                <c:pt idx="92">
                  <c:v>135836563</c:v>
                </c:pt>
                <c:pt idx="93">
                  <c:v>147049266</c:v>
                </c:pt>
                <c:pt idx="94">
                  <c:v>159273689</c:v>
                </c:pt>
                <c:pt idx="95">
                  <c:v>172991410</c:v>
                </c:pt>
                <c:pt idx="96">
                  <c:v>190301992</c:v>
                </c:pt>
                <c:pt idx="97">
                  <c:v>197809946</c:v>
                </c:pt>
                <c:pt idx="98">
                  <c:v>202344015</c:v>
                </c:pt>
                <c:pt idx="99">
                  <c:v>213124771</c:v>
                </c:pt>
                <c:pt idx="100">
                  <c:v>221194277</c:v>
                </c:pt>
                <c:pt idx="101">
                  <c:v>226262815</c:v>
                </c:pt>
                <c:pt idx="102">
                  <c:v>240013811</c:v>
                </c:pt>
                <c:pt idx="103">
                  <c:v>251808482</c:v>
                </c:pt>
              </c:numCache>
            </c:numRef>
          </c:val>
          <c:extLst>
            <c:ext xmlns:c16="http://schemas.microsoft.com/office/drawing/2014/chart" uri="{C3380CC4-5D6E-409C-BE32-E72D297353CC}">
              <c16:uniqueId val="{00000000-0B16-483D-BD59-FA727AA7924F}"/>
            </c:ext>
          </c:extLst>
        </c:ser>
        <c:ser>
          <c:idx val="2"/>
          <c:order val="2"/>
          <c:tx>
            <c:strRef>
              <c:f>Sheet1!$D$1</c:f>
              <c:strCache>
                <c:ptCount val="1"/>
                <c:pt idx="0">
                  <c:v>Series 3</c:v>
                </c:pt>
              </c:strCache>
            </c:strRef>
          </c:tx>
          <c:spPr>
            <a:solidFill>
              <a:schemeClr val="bg2">
                <a:lumMod val="50000"/>
              </a:schemeClr>
            </a:solidFill>
            <a:ln w="25400">
              <a:noFill/>
            </a:ln>
            <a:effectLst/>
          </c:spPr>
          <c:cat>
            <c:numRef>
              <c:f>Sheet1!$A$2:$A$109</c:f>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f>Sheet1!$D$2:$D$109</c:f>
              <c:numCache>
                <c:formatCode>General</c:formatCode>
                <c:ptCount val="108"/>
                <c:pt idx="0">
                  <c:v>74174</c:v>
                </c:pt>
                <c:pt idx="1">
                  <c:v>82489</c:v>
                </c:pt>
                <c:pt idx="2">
                  <c:v>92466</c:v>
                </c:pt>
                <c:pt idx="3">
                  <c:v>100423</c:v>
                </c:pt>
                <c:pt idx="4">
                  <c:v>108157</c:v>
                </c:pt>
                <c:pt idx="5">
                  <c:v>118306</c:v>
                </c:pt>
                <c:pt idx="6">
                  <c:v>128204</c:v>
                </c:pt>
                <c:pt idx="7">
                  <c:v>142905</c:v>
                </c:pt>
                <c:pt idx="8">
                  <c:v>160148</c:v>
                </c:pt>
                <c:pt idx="9">
                  <c:v>177479</c:v>
                </c:pt>
                <c:pt idx="10">
                  <c:v>193950</c:v>
                </c:pt>
                <c:pt idx="11">
                  <c:v>213467</c:v>
                </c:pt>
                <c:pt idx="12">
                  <c:v>229589</c:v>
                </c:pt>
                <c:pt idx="13">
                  <c:v>245926</c:v>
                </c:pt>
                <c:pt idx="14">
                  <c:v>274087</c:v>
                </c:pt>
                <c:pt idx="15">
                  <c:v>308947</c:v>
                </c:pt>
                <c:pt idx="16">
                  <c:v>330642</c:v>
                </c:pt>
                <c:pt idx="17">
                  <c:v>355157</c:v>
                </c:pt>
                <c:pt idx="18">
                  <c:v>383505</c:v>
                </c:pt>
                <c:pt idx="19">
                  <c:v>415808</c:v>
                </c:pt>
                <c:pt idx="20">
                  <c:v>445269</c:v>
                </c:pt>
                <c:pt idx="21">
                  <c:v>492169</c:v>
                </c:pt>
                <c:pt idx="22">
                  <c:v>563536</c:v>
                </c:pt>
                <c:pt idx="23">
                  <c:v>618582</c:v>
                </c:pt>
                <c:pt idx="24">
                  <c:v>662839</c:v>
                </c:pt>
                <c:pt idx="25">
                  <c:v>728881</c:v>
                </c:pt>
                <c:pt idx="26">
                  <c:v>795390</c:v>
                </c:pt>
                <c:pt idx="27">
                  <c:v>871853</c:v>
                </c:pt>
                <c:pt idx="28">
                  <c:v>939073</c:v>
                </c:pt>
                <c:pt idx="29">
                  <c:v>1008130</c:v>
                </c:pt>
                <c:pt idx="30">
                  <c:v>1092825</c:v>
                </c:pt>
                <c:pt idx="31">
                  <c:v>1205450</c:v>
                </c:pt>
                <c:pt idx="32">
                  <c:v>1267399</c:v>
                </c:pt>
                <c:pt idx="33">
                  <c:v>1349101</c:v>
                </c:pt>
                <c:pt idx="34">
                  <c:v>1455015</c:v>
                </c:pt>
                <c:pt idx="35">
                  <c:v>1541040</c:v>
                </c:pt>
                <c:pt idx="36">
                  <c:v>1625870</c:v>
                </c:pt>
                <c:pt idx="37">
                  <c:v>1777957</c:v>
                </c:pt>
                <c:pt idx="38">
                  <c:v>1952472</c:v>
                </c:pt>
                <c:pt idx="39">
                  <c:v>2109596</c:v>
                </c:pt>
                <c:pt idx="40">
                  <c:v>2277312</c:v>
                </c:pt>
                <c:pt idx="41">
                  <c:v>2461036</c:v>
                </c:pt>
                <c:pt idx="42">
                  <c:v>2597511</c:v>
                </c:pt>
                <c:pt idx="43">
                  <c:v>2795153</c:v>
                </c:pt>
                <c:pt idx="44">
                  <c:v>2945077</c:v>
                </c:pt>
                <c:pt idx="45">
                  <c:v>3067136</c:v>
                </c:pt>
                <c:pt idx="46">
                  <c:v>3213521</c:v>
                </c:pt>
                <c:pt idx="47">
                  <c:v>3436249</c:v>
                </c:pt>
                <c:pt idx="48">
                  <c:v>3592149</c:v>
                </c:pt>
                <c:pt idx="49">
                  <c:v>3769643</c:v>
                </c:pt>
                <c:pt idx="50">
                  <c:v>4003742</c:v>
                </c:pt>
                <c:pt idx="51">
                  <c:v>4248334</c:v>
                </c:pt>
                <c:pt idx="52">
                  <c:v>4495931</c:v>
                </c:pt>
                <c:pt idx="53">
                  <c:v>4724642</c:v>
                </c:pt>
                <c:pt idx="54">
                  <c:v>5035150</c:v>
                </c:pt>
                <c:pt idx="55">
                  <c:v>5439823</c:v>
                </c:pt>
                <c:pt idx="56">
                  <c:v>5821692</c:v>
                </c:pt>
                <c:pt idx="57">
                  <c:v>6178192</c:v>
                </c:pt>
                <c:pt idx="58">
                  <c:v>6606234</c:v>
                </c:pt>
                <c:pt idx="59">
                  <c:v>6937397</c:v>
                </c:pt>
                <c:pt idx="60">
                  <c:v>7450533</c:v>
                </c:pt>
                <c:pt idx="61">
                  <c:v>7990842</c:v>
                </c:pt>
                <c:pt idx="62">
                  <c:v>8690267</c:v>
                </c:pt>
                <c:pt idx="63">
                  <c:v>9253660</c:v>
                </c:pt>
                <c:pt idx="64">
                  <c:v>9989183</c:v>
                </c:pt>
                <c:pt idx="65">
                  <c:v>10737183</c:v>
                </c:pt>
                <c:pt idx="66">
                  <c:v>11449837</c:v>
                </c:pt>
                <c:pt idx="67">
                  <c:v>12283815</c:v>
                </c:pt>
                <c:pt idx="68">
                  <c:v>13062518</c:v>
                </c:pt>
                <c:pt idx="69">
                  <c:v>14034211</c:v>
                </c:pt>
                <c:pt idx="70">
                  <c:v>15053141</c:v>
                </c:pt>
                <c:pt idx="71">
                  <c:v>15955689</c:v>
                </c:pt>
                <c:pt idx="72">
                  <c:v>16930226</c:v>
                </c:pt>
                <c:pt idx="73">
                  <c:v>18027407</c:v>
                </c:pt>
                <c:pt idx="74">
                  <c:v>19317568</c:v>
                </c:pt>
                <c:pt idx="75">
                  <c:v>20610720</c:v>
                </c:pt>
                <c:pt idx="76">
                  <c:v>21768523</c:v>
                </c:pt>
                <c:pt idx="77">
                  <c:v>23032685</c:v>
                </c:pt>
                <c:pt idx="78">
                  <c:v>24464382</c:v>
                </c:pt>
                <c:pt idx="79">
                  <c:v>25828023</c:v>
                </c:pt>
                <c:pt idx="80">
                  <c:v>27182961</c:v>
                </c:pt>
                <c:pt idx="81">
                  <c:v>28850479</c:v>
                </c:pt>
                <c:pt idx="82">
                  <c:v>30628555</c:v>
                </c:pt>
                <c:pt idx="83">
                  <c:v>32503042</c:v>
                </c:pt>
                <c:pt idx="84">
                  <c:v>34529020</c:v>
                </c:pt>
                <c:pt idx="85">
                  <c:v>36552014</c:v>
                </c:pt>
                <c:pt idx="86">
                  <c:v>39113397</c:v>
                </c:pt>
                <c:pt idx="87">
                  <c:v>41785708</c:v>
                </c:pt>
                <c:pt idx="88">
                  <c:v>44227492</c:v>
                </c:pt>
                <c:pt idx="89">
                  <c:v>46659638</c:v>
                </c:pt>
                <c:pt idx="90">
                  <c:v>49149613</c:v>
                </c:pt>
                <c:pt idx="91">
                  <c:v>51593831</c:v>
                </c:pt>
                <c:pt idx="92">
                  <c:v>54304021</c:v>
                </c:pt>
                <c:pt idx="93">
                  <c:v>57195152</c:v>
                </c:pt>
                <c:pt idx="94">
                  <c:v>60096827</c:v>
                </c:pt>
                <c:pt idx="95">
                  <c:v>63170053</c:v>
                </c:pt>
                <c:pt idx="96">
                  <c:v>66490967</c:v>
                </c:pt>
                <c:pt idx="97">
                  <c:v>68065541</c:v>
                </c:pt>
                <c:pt idx="98">
                  <c:v>69137515</c:v>
                </c:pt>
                <c:pt idx="99">
                  <c:v>71009266</c:v>
                </c:pt>
                <c:pt idx="100">
                  <c:v>72343710</c:v>
                </c:pt>
                <c:pt idx="101">
                  <c:v>73286568</c:v>
                </c:pt>
                <c:pt idx="102">
                  <c:v>75300892</c:v>
                </c:pt>
                <c:pt idx="103">
                  <c:v>77111118</c:v>
                </c:pt>
              </c:numCache>
            </c:numRef>
          </c:val>
          <c:extLst>
            <c:ext xmlns:c16="http://schemas.microsoft.com/office/drawing/2014/chart" uri="{C3380CC4-5D6E-409C-BE32-E72D297353CC}">
              <c16:uniqueId val="{00000001-0B16-483D-BD59-FA727AA7924F}"/>
            </c:ext>
          </c:extLst>
        </c:ser>
        <c:ser>
          <c:idx val="3"/>
          <c:order val="3"/>
          <c:tx>
            <c:strRef>
              <c:f>Sheet1!$E$1</c:f>
              <c:strCache>
                <c:ptCount val="1"/>
                <c:pt idx="0">
                  <c:v>Series 4</c:v>
                </c:pt>
              </c:strCache>
            </c:strRef>
          </c:tx>
          <c:spPr>
            <a:solidFill>
              <a:srgbClr val="FF0000"/>
            </a:solidFill>
            <a:ln w="25400">
              <a:noFill/>
            </a:ln>
            <a:effectLst/>
          </c:spPr>
          <c:cat>
            <c:numRef>
              <c:f>Sheet1!$A$2:$A$109</c:f>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f>Sheet1!$E$2:$E$109</c:f>
              <c:numCache>
                <c:formatCode>General</c:formatCode>
                <c:ptCount val="108"/>
                <c:pt idx="0">
                  <c:v>12643</c:v>
                </c:pt>
                <c:pt idx="1">
                  <c:v>13144</c:v>
                </c:pt>
                <c:pt idx="2">
                  <c:v>13639</c:v>
                </c:pt>
                <c:pt idx="3">
                  <c:v>14402</c:v>
                </c:pt>
                <c:pt idx="4">
                  <c:v>15241</c:v>
                </c:pt>
                <c:pt idx="5">
                  <c:v>16005</c:v>
                </c:pt>
                <c:pt idx="6">
                  <c:v>17494</c:v>
                </c:pt>
                <c:pt idx="7">
                  <c:v>19761</c:v>
                </c:pt>
                <c:pt idx="8">
                  <c:v>21765</c:v>
                </c:pt>
                <c:pt idx="9">
                  <c:v>23104</c:v>
                </c:pt>
                <c:pt idx="10">
                  <c:v>24244</c:v>
                </c:pt>
                <c:pt idx="11">
                  <c:v>25498</c:v>
                </c:pt>
                <c:pt idx="12">
                  <c:v>27237</c:v>
                </c:pt>
                <c:pt idx="13">
                  <c:v>29243</c:v>
                </c:pt>
                <c:pt idx="14">
                  <c:v>31487</c:v>
                </c:pt>
                <c:pt idx="15">
                  <c:v>33600</c:v>
                </c:pt>
                <c:pt idx="16">
                  <c:v>36697</c:v>
                </c:pt>
                <c:pt idx="17">
                  <c:v>39438</c:v>
                </c:pt>
                <c:pt idx="18">
                  <c:v>41756</c:v>
                </c:pt>
                <c:pt idx="19">
                  <c:v>44986</c:v>
                </c:pt>
                <c:pt idx="20">
                  <c:v>47800</c:v>
                </c:pt>
                <c:pt idx="21">
                  <c:v>51549</c:v>
                </c:pt>
                <c:pt idx="22">
                  <c:v>56159</c:v>
                </c:pt>
                <c:pt idx="23">
                  <c:v>60149</c:v>
                </c:pt>
                <c:pt idx="24">
                  <c:v>64656</c:v>
                </c:pt>
                <c:pt idx="25">
                  <c:v>69724</c:v>
                </c:pt>
                <c:pt idx="26">
                  <c:v>75553</c:v>
                </c:pt>
                <c:pt idx="27">
                  <c:v>81515</c:v>
                </c:pt>
                <c:pt idx="28">
                  <c:v>87587</c:v>
                </c:pt>
                <c:pt idx="29">
                  <c:v>93565</c:v>
                </c:pt>
                <c:pt idx="30">
                  <c:v>100436</c:v>
                </c:pt>
                <c:pt idx="31">
                  <c:v>108928</c:v>
                </c:pt>
                <c:pt idx="32">
                  <c:v>116456</c:v>
                </c:pt>
                <c:pt idx="33">
                  <c:v>126405</c:v>
                </c:pt>
                <c:pt idx="34">
                  <c:v>136573</c:v>
                </c:pt>
                <c:pt idx="35">
                  <c:v>147277</c:v>
                </c:pt>
                <c:pt idx="36">
                  <c:v>158364</c:v>
                </c:pt>
                <c:pt idx="37">
                  <c:v>172038</c:v>
                </c:pt>
                <c:pt idx="38">
                  <c:v>187732</c:v>
                </c:pt>
                <c:pt idx="39">
                  <c:v>203740</c:v>
                </c:pt>
                <c:pt idx="40">
                  <c:v>220850</c:v>
                </c:pt>
                <c:pt idx="41">
                  <c:v>241056</c:v>
                </c:pt>
                <c:pt idx="42">
                  <c:v>258161</c:v>
                </c:pt>
                <c:pt idx="43">
                  <c:v>278423</c:v>
                </c:pt>
                <c:pt idx="44">
                  <c:v>292635</c:v>
                </c:pt>
                <c:pt idx="45">
                  <c:v>307866</c:v>
                </c:pt>
                <c:pt idx="46">
                  <c:v>321772</c:v>
                </c:pt>
                <c:pt idx="47">
                  <c:v>342071</c:v>
                </c:pt>
                <c:pt idx="48">
                  <c:v>365089</c:v>
                </c:pt>
                <c:pt idx="49">
                  <c:v>391328</c:v>
                </c:pt>
                <c:pt idx="50">
                  <c:v>420728</c:v>
                </c:pt>
                <c:pt idx="51">
                  <c:v>450739</c:v>
                </c:pt>
                <c:pt idx="52">
                  <c:v>480332</c:v>
                </c:pt>
                <c:pt idx="53">
                  <c:v>511561</c:v>
                </c:pt>
                <c:pt idx="54">
                  <c:v>548520</c:v>
                </c:pt>
                <c:pt idx="55">
                  <c:v>597940</c:v>
                </c:pt>
                <c:pt idx="56">
                  <c:v>645262</c:v>
                </c:pt>
                <c:pt idx="57">
                  <c:v>688771</c:v>
                </c:pt>
                <c:pt idx="58">
                  <c:v>740187</c:v>
                </c:pt>
                <c:pt idx="59">
                  <c:v>784056</c:v>
                </c:pt>
                <c:pt idx="60">
                  <c:v>844429</c:v>
                </c:pt>
                <c:pt idx="61">
                  <c:v>921158</c:v>
                </c:pt>
                <c:pt idx="62">
                  <c:v>1003188</c:v>
                </c:pt>
                <c:pt idx="63">
                  <c:v>1076757</c:v>
                </c:pt>
                <c:pt idx="64">
                  <c:v>1168832</c:v>
                </c:pt>
                <c:pt idx="65">
                  <c:v>1254270</c:v>
                </c:pt>
                <c:pt idx="66">
                  <c:v>1348318</c:v>
                </c:pt>
                <c:pt idx="67">
                  <c:v>1440820</c:v>
                </c:pt>
                <c:pt idx="68">
                  <c:v>1532728</c:v>
                </c:pt>
                <c:pt idx="69">
                  <c:v>1650779</c:v>
                </c:pt>
                <c:pt idx="70">
                  <c:v>1779974</c:v>
                </c:pt>
                <c:pt idx="71">
                  <c:v>1901426</c:v>
                </c:pt>
                <c:pt idx="72">
                  <c:v>2023565</c:v>
                </c:pt>
                <c:pt idx="73">
                  <c:v>2152087</c:v>
                </c:pt>
                <c:pt idx="74">
                  <c:v>2299854</c:v>
                </c:pt>
                <c:pt idx="75">
                  <c:v>2456054</c:v>
                </c:pt>
                <c:pt idx="76">
                  <c:v>2614005</c:v>
                </c:pt>
                <c:pt idx="77">
                  <c:v>2765259</c:v>
                </c:pt>
                <c:pt idx="78">
                  <c:v>2941564</c:v>
                </c:pt>
                <c:pt idx="79">
                  <c:v>3119790</c:v>
                </c:pt>
                <c:pt idx="80">
                  <c:v>3289999</c:v>
                </c:pt>
                <c:pt idx="81">
                  <c:v>3496534</c:v>
                </c:pt>
                <c:pt idx="82">
                  <c:v>3715013</c:v>
                </c:pt>
                <c:pt idx="83">
                  <c:v>3935858</c:v>
                </c:pt>
                <c:pt idx="84">
                  <c:v>4196192</c:v>
                </c:pt>
                <c:pt idx="85">
                  <c:v>4451394</c:v>
                </c:pt>
                <c:pt idx="86">
                  <c:v>4760688</c:v>
                </c:pt>
                <c:pt idx="87">
                  <c:v>5124491</c:v>
                </c:pt>
                <c:pt idx="88">
                  <c:v>5444049</c:v>
                </c:pt>
                <c:pt idx="89">
                  <c:v>5755513</c:v>
                </c:pt>
                <c:pt idx="90">
                  <c:v>6086422</c:v>
                </c:pt>
                <c:pt idx="91">
                  <c:v>6420014</c:v>
                </c:pt>
                <c:pt idx="92">
                  <c:v>6781841</c:v>
                </c:pt>
                <c:pt idx="93">
                  <c:v>7166497</c:v>
                </c:pt>
                <c:pt idx="94">
                  <c:v>7555799</c:v>
                </c:pt>
                <c:pt idx="95">
                  <c:v>7972145</c:v>
                </c:pt>
                <c:pt idx="96">
                  <c:v>8424340</c:v>
                </c:pt>
                <c:pt idx="97">
                  <c:v>8676399</c:v>
                </c:pt>
                <c:pt idx="98">
                  <c:v>8859226</c:v>
                </c:pt>
                <c:pt idx="99">
                  <c:v>9140420</c:v>
                </c:pt>
                <c:pt idx="100">
                  <c:v>9365257</c:v>
                </c:pt>
                <c:pt idx="101">
                  <c:v>9544875</c:v>
                </c:pt>
                <c:pt idx="102">
                  <c:v>9845578</c:v>
                </c:pt>
                <c:pt idx="103">
                  <c:v>10126566</c:v>
                </c:pt>
              </c:numCache>
            </c:numRef>
          </c:val>
          <c:extLst>
            <c:ext xmlns:c16="http://schemas.microsoft.com/office/drawing/2014/chart" uri="{C3380CC4-5D6E-409C-BE32-E72D297353CC}">
              <c16:uniqueId val="{00000002-0B16-483D-BD59-FA727AA7924F}"/>
            </c:ext>
          </c:extLst>
        </c:ser>
        <c:dLbls>
          <c:showLegendKey val="0"/>
          <c:showVal val="0"/>
          <c:showCatName val="0"/>
          <c:showSerName val="0"/>
          <c:showPercent val="0"/>
          <c:showBubbleSize val="0"/>
        </c:dLbls>
        <c:axId val="552501311"/>
        <c:axId val="528921311"/>
        <c:extLst>
          <c:ext xmlns:c15="http://schemas.microsoft.com/office/drawing/2012/chart" uri="{02D57815-91ED-43cb-92C2-25804820EDAC}">
            <c15:filteredAreaSeries>
              <c15:ser>
                <c:idx val="0"/>
                <c:order val="0"/>
                <c:tx>
                  <c:strRef>
                    <c:extLst>
                      <c:ext uri="{02D57815-91ED-43cb-92C2-25804820EDAC}">
                        <c15:formulaRef>
                          <c15:sqref>Sheet1!$B$1</c15:sqref>
                        </c15:formulaRef>
                      </c:ext>
                    </c:extLst>
                    <c:strCache>
                      <c:ptCount val="1"/>
                      <c:pt idx="0">
                        <c:v>Series 1</c:v>
                      </c:pt>
                    </c:strCache>
                  </c:strRef>
                </c:tx>
                <c:spPr>
                  <a:solidFill>
                    <a:schemeClr val="accent1"/>
                  </a:solidFill>
                  <a:ln>
                    <a:noFill/>
                  </a:ln>
                  <a:effectLst/>
                </c:spPr>
                <c:cat>
                  <c:numRef>
                    <c:extLst>
                      <c:ext uri="{02D57815-91ED-43cb-92C2-25804820EDAC}">
                        <c15:formulaRef>
                          <c15:sqref>Sheet1!$A$2:$A$109</c15:sqref>
                        </c15:formulaRef>
                      </c:ext>
                    </c:extLst>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extLst>
                      <c:ext uri="{02D57815-91ED-43cb-92C2-25804820EDAC}">
                        <c15:formulaRef>
                          <c15:sqref>Sheet1!$B$2:$B$109</c15:sqref>
                        </c15:formulaRef>
                      </c:ext>
                    </c:extLst>
                    <c:numCache>
                      <c:formatCode>General</c:formatCode>
                      <c:ptCount val="108"/>
                      <c:pt idx="0">
                        <c:v>109</c:v>
                      </c:pt>
                      <c:pt idx="1">
                        <c:v>110</c:v>
                      </c:pt>
                      <c:pt idx="2">
                        <c:v>111</c:v>
                      </c:pt>
                      <c:pt idx="3">
                        <c:v>112</c:v>
                      </c:pt>
                      <c:pt idx="4">
                        <c:v>113</c:v>
                      </c:pt>
                      <c:pt idx="5">
                        <c:v>114</c:v>
                      </c:pt>
                      <c:pt idx="6">
                        <c:v>115</c:v>
                      </c:pt>
                      <c:pt idx="7">
                        <c:v>116</c:v>
                      </c:pt>
                      <c:pt idx="8">
                        <c:v>117</c:v>
                      </c:pt>
                      <c:pt idx="9">
                        <c:v>118</c:v>
                      </c:pt>
                      <c:pt idx="10">
                        <c:v>119</c:v>
                      </c:pt>
                      <c:pt idx="11">
                        <c:v>120</c:v>
                      </c:pt>
                      <c:pt idx="12">
                        <c:v>121</c:v>
                      </c:pt>
                      <c:pt idx="13">
                        <c:v>122</c:v>
                      </c:pt>
                      <c:pt idx="14">
                        <c:v>123</c:v>
                      </c:pt>
                      <c:pt idx="15">
                        <c:v>124</c:v>
                      </c:pt>
                      <c:pt idx="16">
                        <c:v>125</c:v>
                      </c:pt>
                      <c:pt idx="17">
                        <c:v>126</c:v>
                      </c:pt>
                      <c:pt idx="18">
                        <c:v>127</c:v>
                      </c:pt>
                      <c:pt idx="19">
                        <c:v>128</c:v>
                      </c:pt>
                      <c:pt idx="20">
                        <c:v>129</c:v>
                      </c:pt>
                      <c:pt idx="21">
                        <c:v>130</c:v>
                      </c:pt>
                      <c:pt idx="22">
                        <c:v>131</c:v>
                      </c:pt>
                      <c:pt idx="23">
                        <c:v>132</c:v>
                      </c:pt>
                      <c:pt idx="24">
                        <c:v>133</c:v>
                      </c:pt>
                      <c:pt idx="25">
                        <c:v>134</c:v>
                      </c:pt>
                      <c:pt idx="26">
                        <c:v>135</c:v>
                      </c:pt>
                      <c:pt idx="27">
                        <c:v>136</c:v>
                      </c:pt>
                      <c:pt idx="28">
                        <c:v>137</c:v>
                      </c:pt>
                      <c:pt idx="29">
                        <c:v>138</c:v>
                      </c:pt>
                      <c:pt idx="30">
                        <c:v>139</c:v>
                      </c:pt>
                      <c:pt idx="31">
                        <c:v>140</c:v>
                      </c:pt>
                      <c:pt idx="32">
                        <c:v>141</c:v>
                      </c:pt>
                      <c:pt idx="33">
                        <c:v>142</c:v>
                      </c:pt>
                      <c:pt idx="34">
                        <c:v>143</c:v>
                      </c:pt>
                      <c:pt idx="35">
                        <c:v>144</c:v>
                      </c:pt>
                      <c:pt idx="36">
                        <c:v>145</c:v>
                      </c:pt>
                      <c:pt idx="37">
                        <c:v>146</c:v>
                      </c:pt>
                      <c:pt idx="38">
                        <c:v>147</c:v>
                      </c:pt>
                      <c:pt idx="39">
                        <c:v>148</c:v>
                      </c:pt>
                      <c:pt idx="40">
                        <c:v>149</c:v>
                      </c:pt>
                      <c:pt idx="41">
                        <c:v>150</c:v>
                      </c:pt>
                      <c:pt idx="42">
                        <c:v>151</c:v>
                      </c:pt>
                      <c:pt idx="43">
                        <c:v>152</c:v>
                      </c:pt>
                      <c:pt idx="44">
                        <c:v>153</c:v>
                      </c:pt>
                      <c:pt idx="45">
                        <c:v>154</c:v>
                      </c:pt>
                      <c:pt idx="46">
                        <c:v>155</c:v>
                      </c:pt>
                      <c:pt idx="47">
                        <c:v>156</c:v>
                      </c:pt>
                      <c:pt idx="48">
                        <c:v>157</c:v>
                      </c:pt>
                      <c:pt idx="49">
                        <c:v>158</c:v>
                      </c:pt>
                      <c:pt idx="50">
                        <c:v>159</c:v>
                      </c:pt>
                      <c:pt idx="51">
                        <c:v>160</c:v>
                      </c:pt>
                      <c:pt idx="52">
                        <c:v>161</c:v>
                      </c:pt>
                      <c:pt idx="53">
                        <c:v>162</c:v>
                      </c:pt>
                      <c:pt idx="54">
                        <c:v>163</c:v>
                      </c:pt>
                      <c:pt idx="55">
                        <c:v>164</c:v>
                      </c:pt>
                      <c:pt idx="56">
                        <c:v>165</c:v>
                      </c:pt>
                      <c:pt idx="57">
                        <c:v>166</c:v>
                      </c:pt>
                      <c:pt idx="58">
                        <c:v>167</c:v>
                      </c:pt>
                      <c:pt idx="59">
                        <c:v>168</c:v>
                      </c:pt>
                      <c:pt idx="60">
                        <c:v>169</c:v>
                      </c:pt>
                      <c:pt idx="61">
                        <c:v>170</c:v>
                      </c:pt>
                      <c:pt idx="62">
                        <c:v>171</c:v>
                      </c:pt>
                      <c:pt idx="63">
                        <c:v>172</c:v>
                      </c:pt>
                      <c:pt idx="64">
                        <c:v>173</c:v>
                      </c:pt>
                      <c:pt idx="65">
                        <c:v>174</c:v>
                      </c:pt>
                      <c:pt idx="66">
                        <c:v>175</c:v>
                      </c:pt>
                      <c:pt idx="67">
                        <c:v>176</c:v>
                      </c:pt>
                      <c:pt idx="68">
                        <c:v>177</c:v>
                      </c:pt>
                      <c:pt idx="69">
                        <c:v>178</c:v>
                      </c:pt>
                      <c:pt idx="70">
                        <c:v>179</c:v>
                      </c:pt>
                      <c:pt idx="71">
                        <c:v>180</c:v>
                      </c:pt>
                      <c:pt idx="72">
                        <c:v>181</c:v>
                      </c:pt>
                      <c:pt idx="73">
                        <c:v>182</c:v>
                      </c:pt>
                      <c:pt idx="74">
                        <c:v>183</c:v>
                      </c:pt>
                      <c:pt idx="75">
                        <c:v>184</c:v>
                      </c:pt>
                      <c:pt idx="76">
                        <c:v>185</c:v>
                      </c:pt>
                      <c:pt idx="77">
                        <c:v>186</c:v>
                      </c:pt>
                      <c:pt idx="78">
                        <c:v>187</c:v>
                      </c:pt>
                      <c:pt idx="79">
                        <c:v>188</c:v>
                      </c:pt>
                      <c:pt idx="80">
                        <c:v>189</c:v>
                      </c:pt>
                      <c:pt idx="81">
                        <c:v>190</c:v>
                      </c:pt>
                      <c:pt idx="82">
                        <c:v>191</c:v>
                      </c:pt>
                      <c:pt idx="83">
                        <c:v>192</c:v>
                      </c:pt>
                      <c:pt idx="84">
                        <c:v>193</c:v>
                      </c:pt>
                      <c:pt idx="85">
                        <c:v>194</c:v>
                      </c:pt>
                      <c:pt idx="86">
                        <c:v>195</c:v>
                      </c:pt>
                      <c:pt idx="87">
                        <c:v>196</c:v>
                      </c:pt>
                      <c:pt idx="88">
                        <c:v>197</c:v>
                      </c:pt>
                      <c:pt idx="89">
                        <c:v>198</c:v>
                      </c:pt>
                      <c:pt idx="90">
                        <c:v>199</c:v>
                      </c:pt>
                      <c:pt idx="91">
                        <c:v>200</c:v>
                      </c:pt>
                      <c:pt idx="92">
                        <c:v>201</c:v>
                      </c:pt>
                      <c:pt idx="93">
                        <c:v>202</c:v>
                      </c:pt>
                      <c:pt idx="94">
                        <c:v>203</c:v>
                      </c:pt>
                      <c:pt idx="95">
                        <c:v>204</c:v>
                      </c:pt>
                      <c:pt idx="96">
                        <c:v>205</c:v>
                      </c:pt>
                      <c:pt idx="97">
                        <c:v>206</c:v>
                      </c:pt>
                      <c:pt idx="98">
                        <c:v>207</c:v>
                      </c:pt>
                      <c:pt idx="99">
                        <c:v>208</c:v>
                      </c:pt>
                      <c:pt idx="100">
                        <c:v>209</c:v>
                      </c:pt>
                      <c:pt idx="101">
                        <c:v>210</c:v>
                      </c:pt>
                      <c:pt idx="102">
                        <c:v>211</c:v>
                      </c:pt>
                      <c:pt idx="103">
                        <c:v>212</c:v>
                      </c:pt>
                    </c:numCache>
                  </c:numRef>
                </c:val>
                <c:extLst>
                  <c:ext xmlns:c16="http://schemas.microsoft.com/office/drawing/2014/chart" uri="{C3380CC4-5D6E-409C-BE32-E72D297353CC}">
                    <c16:uniqueId val="{00000003-0B16-483D-BD59-FA727AA7924F}"/>
                  </c:ext>
                </c:extLst>
              </c15:ser>
            </c15:filteredAreaSeries>
          </c:ext>
        </c:extLst>
      </c:areaChart>
      <c:dateAx>
        <c:axId val="552501311"/>
        <c:scaling>
          <c:orientation val="minMax"/>
        </c:scaling>
        <c:delete val="1"/>
        <c:axPos val="b"/>
        <c:numFmt formatCode="m/yyyy" sourceLinked="0"/>
        <c:majorTickMark val="out"/>
        <c:minorTickMark val="none"/>
        <c:tickLblPos val="nextTo"/>
        <c:crossAx val="528921311"/>
        <c:crosses val="autoZero"/>
        <c:auto val="1"/>
        <c:lblOffset val="100"/>
        <c:baseTimeUnit val="months"/>
        <c:majorUnit val="12"/>
        <c:majorTimeUnit val="months"/>
      </c:dateAx>
      <c:valAx>
        <c:axId val="528921311"/>
        <c:scaling>
          <c:orientation val="minMax"/>
          <c:max val="260000000"/>
          <c:min val="0"/>
        </c:scaling>
        <c:delete val="1"/>
        <c:axPos val="l"/>
        <c:numFmt formatCode="General" sourceLinked="1"/>
        <c:majorTickMark val="out"/>
        <c:minorTickMark val="none"/>
        <c:tickLblPos val="nextTo"/>
        <c:crossAx val="552501311"/>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strRef>
              <c:f>Sheet1!$C$1</c:f>
              <c:strCache>
                <c:ptCount val="1"/>
                <c:pt idx="0">
                  <c:v>Series 2</c:v>
                </c:pt>
              </c:strCache>
            </c:strRef>
          </c:tx>
          <c:spPr>
            <a:pattFill prst="pct25">
              <a:fgClr>
                <a:schemeClr val="bg2">
                  <a:lumMod val="50000"/>
                </a:schemeClr>
              </a:fgClr>
              <a:bgClr>
                <a:schemeClr val="bg1"/>
              </a:bgClr>
            </a:pattFill>
            <a:ln>
              <a:noFill/>
            </a:ln>
            <a:effectLst/>
          </c:spPr>
          <c:cat>
            <c:numRef>
              <c:f>Sheet1!$A$2:$A$109</c:f>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f>Sheet1!$C$2:$C$109</c:f>
              <c:numCache>
                <c:formatCode>General</c:formatCode>
                <c:ptCount val="108"/>
                <c:pt idx="0">
                  <c:v>76827</c:v>
                </c:pt>
                <c:pt idx="1">
                  <c:v>85142</c:v>
                </c:pt>
                <c:pt idx="2">
                  <c:v>95119</c:v>
                </c:pt>
                <c:pt idx="3">
                  <c:v>103076</c:v>
                </c:pt>
                <c:pt idx="4">
                  <c:v>110810</c:v>
                </c:pt>
                <c:pt idx="5">
                  <c:v>120959</c:v>
                </c:pt>
                <c:pt idx="6">
                  <c:v>130857</c:v>
                </c:pt>
                <c:pt idx="7">
                  <c:v>145558</c:v>
                </c:pt>
                <c:pt idx="8">
                  <c:v>162801</c:v>
                </c:pt>
                <c:pt idx="9">
                  <c:v>180132</c:v>
                </c:pt>
                <c:pt idx="10">
                  <c:v>196603</c:v>
                </c:pt>
                <c:pt idx="11">
                  <c:v>216120</c:v>
                </c:pt>
                <c:pt idx="12">
                  <c:v>232242</c:v>
                </c:pt>
                <c:pt idx="13">
                  <c:v>248579</c:v>
                </c:pt>
                <c:pt idx="14">
                  <c:v>276740</c:v>
                </c:pt>
                <c:pt idx="15">
                  <c:v>311600</c:v>
                </c:pt>
                <c:pt idx="16">
                  <c:v>333295</c:v>
                </c:pt>
                <c:pt idx="17">
                  <c:v>357810</c:v>
                </c:pt>
                <c:pt idx="18">
                  <c:v>386158</c:v>
                </c:pt>
                <c:pt idx="19">
                  <c:v>418461</c:v>
                </c:pt>
                <c:pt idx="20">
                  <c:v>447922</c:v>
                </c:pt>
                <c:pt idx="21">
                  <c:v>494822</c:v>
                </c:pt>
                <c:pt idx="22">
                  <c:v>566189</c:v>
                </c:pt>
                <c:pt idx="23">
                  <c:v>621235</c:v>
                </c:pt>
                <c:pt idx="24">
                  <c:v>665492</c:v>
                </c:pt>
                <c:pt idx="25">
                  <c:v>731534</c:v>
                </c:pt>
                <c:pt idx="26">
                  <c:v>798043</c:v>
                </c:pt>
                <c:pt idx="27">
                  <c:v>874506</c:v>
                </c:pt>
                <c:pt idx="28">
                  <c:v>941726</c:v>
                </c:pt>
                <c:pt idx="29">
                  <c:v>1010783</c:v>
                </c:pt>
                <c:pt idx="30">
                  <c:v>1095478</c:v>
                </c:pt>
                <c:pt idx="31">
                  <c:v>1208103</c:v>
                </c:pt>
                <c:pt idx="32">
                  <c:v>1270052</c:v>
                </c:pt>
                <c:pt idx="33">
                  <c:v>1351754</c:v>
                </c:pt>
                <c:pt idx="34">
                  <c:v>1457668</c:v>
                </c:pt>
                <c:pt idx="35">
                  <c:v>1543698</c:v>
                </c:pt>
                <c:pt idx="36">
                  <c:v>1629511</c:v>
                </c:pt>
                <c:pt idx="37">
                  <c:v>1784690</c:v>
                </c:pt>
                <c:pt idx="38">
                  <c:v>1960726</c:v>
                </c:pt>
                <c:pt idx="39">
                  <c:v>2126327</c:v>
                </c:pt>
                <c:pt idx="40">
                  <c:v>2314417</c:v>
                </c:pt>
                <c:pt idx="41">
                  <c:v>2514944</c:v>
                </c:pt>
                <c:pt idx="42">
                  <c:v>2674049</c:v>
                </c:pt>
                <c:pt idx="43">
                  <c:v>2892948</c:v>
                </c:pt>
                <c:pt idx="44">
                  <c:v>3055856</c:v>
                </c:pt>
                <c:pt idx="45">
                  <c:v>3191566</c:v>
                </c:pt>
                <c:pt idx="46">
                  <c:v>3357914</c:v>
                </c:pt>
                <c:pt idx="47">
                  <c:v>3612135</c:v>
                </c:pt>
                <c:pt idx="48">
                  <c:v>3810430</c:v>
                </c:pt>
                <c:pt idx="49">
                  <c:v>4049593</c:v>
                </c:pt>
                <c:pt idx="50">
                  <c:v>4355244</c:v>
                </c:pt>
                <c:pt idx="51">
                  <c:v>4678066</c:v>
                </c:pt>
                <c:pt idx="52">
                  <c:v>4986899</c:v>
                </c:pt>
                <c:pt idx="53">
                  <c:v>5297024</c:v>
                </c:pt>
                <c:pt idx="54">
                  <c:v>5716962</c:v>
                </c:pt>
                <c:pt idx="55">
                  <c:v>6370250</c:v>
                </c:pt>
                <c:pt idx="56">
                  <c:v>6914146</c:v>
                </c:pt>
                <c:pt idx="57">
                  <c:v>7416179</c:v>
                </c:pt>
                <c:pt idx="58">
                  <c:v>8046436</c:v>
                </c:pt>
                <c:pt idx="59">
                  <c:v>8549012</c:v>
                </c:pt>
                <c:pt idx="60">
                  <c:v>9304079</c:v>
                </c:pt>
                <c:pt idx="61">
                  <c:v>10202562</c:v>
                </c:pt>
                <c:pt idx="62">
                  <c:v>11299297</c:v>
                </c:pt>
                <c:pt idx="63">
                  <c:v>12198293</c:v>
                </c:pt>
                <c:pt idx="64">
                  <c:v>13470437</c:v>
                </c:pt>
                <c:pt idx="65">
                  <c:v>14755787</c:v>
                </c:pt>
                <c:pt idx="66">
                  <c:v>16120678</c:v>
                </c:pt>
                <c:pt idx="67">
                  <c:v>17569571</c:v>
                </c:pt>
                <c:pt idx="68">
                  <c:v>19046819</c:v>
                </c:pt>
                <c:pt idx="69">
                  <c:v>20876568</c:v>
                </c:pt>
                <c:pt idx="70">
                  <c:v>22908486</c:v>
                </c:pt>
                <c:pt idx="71">
                  <c:v>24655277</c:v>
                </c:pt>
                <c:pt idx="72">
                  <c:v>26629936</c:v>
                </c:pt>
                <c:pt idx="73">
                  <c:v>28980205</c:v>
                </c:pt>
                <c:pt idx="74">
                  <c:v>31572521</c:v>
                </c:pt>
                <c:pt idx="75">
                  <c:v>34452368</c:v>
                </c:pt>
                <c:pt idx="76">
                  <c:v>37145961</c:v>
                </c:pt>
                <c:pt idx="77">
                  <c:v>39859784</c:v>
                </c:pt>
                <c:pt idx="78">
                  <c:v>43316885</c:v>
                </c:pt>
                <c:pt idx="79">
                  <c:v>46795808</c:v>
                </c:pt>
                <c:pt idx="80">
                  <c:v>50062242</c:v>
                </c:pt>
                <c:pt idx="81">
                  <c:v>54334292</c:v>
                </c:pt>
                <c:pt idx="82">
                  <c:v>58903278</c:v>
                </c:pt>
                <c:pt idx="83">
                  <c:v>63880779</c:v>
                </c:pt>
                <c:pt idx="84">
                  <c:v>69817236</c:v>
                </c:pt>
                <c:pt idx="85">
                  <c:v>75916825</c:v>
                </c:pt>
                <c:pt idx="86">
                  <c:v>83013610</c:v>
                </c:pt>
                <c:pt idx="87">
                  <c:v>90904565</c:v>
                </c:pt>
                <c:pt idx="88">
                  <c:v>99173243</c:v>
                </c:pt>
                <c:pt idx="89">
                  <c:v>107325672</c:v>
                </c:pt>
                <c:pt idx="90">
                  <c:v>116060858</c:v>
                </c:pt>
                <c:pt idx="91">
                  <c:v>125826964</c:v>
                </c:pt>
                <c:pt idx="92">
                  <c:v>135836563</c:v>
                </c:pt>
                <c:pt idx="93">
                  <c:v>147049266</c:v>
                </c:pt>
                <c:pt idx="94">
                  <c:v>159273689</c:v>
                </c:pt>
                <c:pt idx="95">
                  <c:v>172991410</c:v>
                </c:pt>
                <c:pt idx="96">
                  <c:v>190301992</c:v>
                </c:pt>
                <c:pt idx="97">
                  <c:v>197809946</c:v>
                </c:pt>
                <c:pt idx="98">
                  <c:v>202344015</c:v>
                </c:pt>
                <c:pt idx="99">
                  <c:v>213124771</c:v>
                </c:pt>
                <c:pt idx="100">
                  <c:v>221194277</c:v>
                </c:pt>
                <c:pt idx="101">
                  <c:v>226262815</c:v>
                </c:pt>
                <c:pt idx="102">
                  <c:v>240013811</c:v>
                </c:pt>
                <c:pt idx="103">
                  <c:v>251808482</c:v>
                </c:pt>
              </c:numCache>
            </c:numRef>
          </c:val>
          <c:extLst>
            <c:ext xmlns:c16="http://schemas.microsoft.com/office/drawing/2014/chart" uri="{C3380CC4-5D6E-409C-BE32-E72D297353CC}">
              <c16:uniqueId val="{00000001-9C97-4F41-B052-84AD4740DFA4}"/>
            </c:ext>
          </c:extLst>
        </c:ser>
        <c:ser>
          <c:idx val="2"/>
          <c:order val="2"/>
          <c:tx>
            <c:strRef>
              <c:f>Sheet1!$D$1</c:f>
              <c:strCache>
                <c:ptCount val="1"/>
                <c:pt idx="0">
                  <c:v>Series 3</c:v>
                </c:pt>
              </c:strCache>
            </c:strRef>
          </c:tx>
          <c:spPr>
            <a:solidFill>
              <a:schemeClr val="bg2">
                <a:lumMod val="50000"/>
              </a:schemeClr>
            </a:solidFill>
            <a:ln w="25400">
              <a:noFill/>
            </a:ln>
            <a:effectLst/>
          </c:spPr>
          <c:cat>
            <c:numRef>
              <c:f>Sheet1!$A$2:$A$109</c:f>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f>Sheet1!$D$2:$D$109</c:f>
              <c:numCache>
                <c:formatCode>General</c:formatCode>
                <c:ptCount val="108"/>
                <c:pt idx="0">
                  <c:v>74174</c:v>
                </c:pt>
                <c:pt idx="1">
                  <c:v>82489</c:v>
                </c:pt>
                <c:pt idx="2">
                  <c:v>92466</c:v>
                </c:pt>
                <c:pt idx="3">
                  <c:v>100423</c:v>
                </c:pt>
                <c:pt idx="4">
                  <c:v>108157</c:v>
                </c:pt>
                <c:pt idx="5">
                  <c:v>118306</c:v>
                </c:pt>
                <c:pt idx="6">
                  <c:v>128204</c:v>
                </c:pt>
                <c:pt idx="7">
                  <c:v>142905</c:v>
                </c:pt>
                <c:pt idx="8">
                  <c:v>160148</c:v>
                </c:pt>
                <c:pt idx="9">
                  <c:v>177479</c:v>
                </c:pt>
                <c:pt idx="10">
                  <c:v>193950</c:v>
                </c:pt>
                <c:pt idx="11">
                  <c:v>213467</c:v>
                </c:pt>
                <c:pt idx="12">
                  <c:v>229589</c:v>
                </c:pt>
                <c:pt idx="13">
                  <c:v>245926</c:v>
                </c:pt>
                <c:pt idx="14">
                  <c:v>274087</c:v>
                </c:pt>
                <c:pt idx="15">
                  <c:v>308947</c:v>
                </c:pt>
                <c:pt idx="16">
                  <c:v>330642</c:v>
                </c:pt>
                <c:pt idx="17">
                  <c:v>355157</c:v>
                </c:pt>
                <c:pt idx="18">
                  <c:v>383505</c:v>
                </c:pt>
                <c:pt idx="19">
                  <c:v>415808</c:v>
                </c:pt>
                <c:pt idx="20">
                  <c:v>445269</c:v>
                </c:pt>
                <c:pt idx="21">
                  <c:v>492169</c:v>
                </c:pt>
                <c:pt idx="22">
                  <c:v>563536</c:v>
                </c:pt>
                <c:pt idx="23">
                  <c:v>618582</c:v>
                </c:pt>
                <c:pt idx="24">
                  <c:v>662839</c:v>
                </c:pt>
                <c:pt idx="25">
                  <c:v>728881</c:v>
                </c:pt>
                <c:pt idx="26">
                  <c:v>795390</c:v>
                </c:pt>
                <c:pt idx="27">
                  <c:v>871853</c:v>
                </c:pt>
                <c:pt idx="28">
                  <c:v>939073</c:v>
                </c:pt>
                <c:pt idx="29">
                  <c:v>1008130</c:v>
                </c:pt>
                <c:pt idx="30">
                  <c:v>1092825</c:v>
                </c:pt>
                <c:pt idx="31">
                  <c:v>1205450</c:v>
                </c:pt>
                <c:pt idx="32">
                  <c:v>1267399</c:v>
                </c:pt>
                <c:pt idx="33">
                  <c:v>1349101</c:v>
                </c:pt>
                <c:pt idx="34">
                  <c:v>1455015</c:v>
                </c:pt>
                <c:pt idx="35">
                  <c:v>1541040</c:v>
                </c:pt>
                <c:pt idx="36">
                  <c:v>1625870</c:v>
                </c:pt>
                <c:pt idx="37">
                  <c:v>1777957</c:v>
                </c:pt>
                <c:pt idx="38">
                  <c:v>1952472</c:v>
                </c:pt>
                <c:pt idx="39">
                  <c:v>2109596</c:v>
                </c:pt>
                <c:pt idx="40">
                  <c:v>2277312</c:v>
                </c:pt>
                <c:pt idx="41">
                  <c:v>2461036</c:v>
                </c:pt>
                <c:pt idx="42">
                  <c:v>2597511</c:v>
                </c:pt>
                <c:pt idx="43">
                  <c:v>2795153</c:v>
                </c:pt>
                <c:pt idx="44">
                  <c:v>2945077</c:v>
                </c:pt>
                <c:pt idx="45">
                  <c:v>3067136</c:v>
                </c:pt>
                <c:pt idx="46">
                  <c:v>3213521</c:v>
                </c:pt>
                <c:pt idx="47">
                  <c:v>3436249</c:v>
                </c:pt>
                <c:pt idx="48">
                  <c:v>3592149</c:v>
                </c:pt>
                <c:pt idx="49">
                  <c:v>3769643</c:v>
                </c:pt>
                <c:pt idx="50">
                  <c:v>4003742</c:v>
                </c:pt>
                <c:pt idx="51">
                  <c:v>4248334</c:v>
                </c:pt>
                <c:pt idx="52">
                  <c:v>4495931</c:v>
                </c:pt>
                <c:pt idx="53">
                  <c:v>4724642</c:v>
                </c:pt>
                <c:pt idx="54">
                  <c:v>5035150</c:v>
                </c:pt>
                <c:pt idx="55">
                  <c:v>5439823</c:v>
                </c:pt>
                <c:pt idx="56">
                  <c:v>5821692</c:v>
                </c:pt>
                <c:pt idx="57">
                  <c:v>6178192</c:v>
                </c:pt>
                <c:pt idx="58">
                  <c:v>6606234</c:v>
                </c:pt>
                <c:pt idx="59">
                  <c:v>6937397</c:v>
                </c:pt>
                <c:pt idx="60">
                  <c:v>7450533</c:v>
                </c:pt>
                <c:pt idx="61">
                  <c:v>7990842</c:v>
                </c:pt>
                <c:pt idx="62">
                  <c:v>8690267</c:v>
                </c:pt>
                <c:pt idx="63">
                  <c:v>9253660</c:v>
                </c:pt>
                <c:pt idx="64">
                  <c:v>9989183</c:v>
                </c:pt>
                <c:pt idx="65">
                  <c:v>10737183</c:v>
                </c:pt>
                <c:pt idx="66">
                  <c:v>11449837</c:v>
                </c:pt>
                <c:pt idx="67">
                  <c:v>12283815</c:v>
                </c:pt>
                <c:pt idx="68">
                  <c:v>13062518</c:v>
                </c:pt>
                <c:pt idx="69">
                  <c:v>14034211</c:v>
                </c:pt>
                <c:pt idx="70">
                  <c:v>15053141</c:v>
                </c:pt>
                <c:pt idx="71">
                  <c:v>15955689</c:v>
                </c:pt>
                <c:pt idx="72">
                  <c:v>16930226</c:v>
                </c:pt>
                <c:pt idx="73">
                  <c:v>18027407</c:v>
                </c:pt>
                <c:pt idx="74">
                  <c:v>19317568</c:v>
                </c:pt>
                <c:pt idx="75">
                  <c:v>20610720</c:v>
                </c:pt>
                <c:pt idx="76">
                  <c:v>21768523</c:v>
                </c:pt>
                <c:pt idx="77">
                  <c:v>23032685</c:v>
                </c:pt>
                <c:pt idx="78">
                  <c:v>24464382</c:v>
                </c:pt>
                <c:pt idx="79">
                  <c:v>25828023</c:v>
                </c:pt>
                <c:pt idx="80">
                  <c:v>27182961</c:v>
                </c:pt>
                <c:pt idx="81">
                  <c:v>28850479</c:v>
                </c:pt>
                <c:pt idx="82">
                  <c:v>30628555</c:v>
                </c:pt>
                <c:pt idx="83">
                  <c:v>32503042</c:v>
                </c:pt>
                <c:pt idx="84">
                  <c:v>34529020</c:v>
                </c:pt>
                <c:pt idx="85">
                  <c:v>36552014</c:v>
                </c:pt>
                <c:pt idx="86">
                  <c:v>39113397</c:v>
                </c:pt>
                <c:pt idx="87">
                  <c:v>41785708</c:v>
                </c:pt>
                <c:pt idx="88">
                  <c:v>44227492</c:v>
                </c:pt>
                <c:pt idx="89">
                  <c:v>46659638</c:v>
                </c:pt>
                <c:pt idx="90">
                  <c:v>49149613</c:v>
                </c:pt>
                <c:pt idx="91">
                  <c:v>51593831</c:v>
                </c:pt>
                <c:pt idx="92">
                  <c:v>54304021</c:v>
                </c:pt>
                <c:pt idx="93">
                  <c:v>57195152</c:v>
                </c:pt>
                <c:pt idx="94">
                  <c:v>60096827</c:v>
                </c:pt>
                <c:pt idx="95">
                  <c:v>63170053</c:v>
                </c:pt>
                <c:pt idx="96">
                  <c:v>66490967</c:v>
                </c:pt>
                <c:pt idx="97">
                  <c:v>68065541</c:v>
                </c:pt>
                <c:pt idx="98">
                  <c:v>69137515</c:v>
                </c:pt>
                <c:pt idx="99">
                  <c:v>71009266</c:v>
                </c:pt>
                <c:pt idx="100">
                  <c:v>72343710</c:v>
                </c:pt>
                <c:pt idx="101">
                  <c:v>73286568</c:v>
                </c:pt>
                <c:pt idx="102">
                  <c:v>75300892</c:v>
                </c:pt>
                <c:pt idx="103">
                  <c:v>77111118</c:v>
                </c:pt>
              </c:numCache>
            </c:numRef>
          </c:val>
          <c:extLst>
            <c:ext xmlns:c16="http://schemas.microsoft.com/office/drawing/2014/chart" uri="{C3380CC4-5D6E-409C-BE32-E72D297353CC}">
              <c16:uniqueId val="{00000000-DF34-42AF-9759-C410F64E9C98}"/>
            </c:ext>
          </c:extLst>
        </c:ser>
        <c:ser>
          <c:idx val="3"/>
          <c:order val="3"/>
          <c:tx>
            <c:strRef>
              <c:f>Sheet1!$E$1</c:f>
              <c:strCache>
                <c:ptCount val="1"/>
                <c:pt idx="0">
                  <c:v>Series 4</c:v>
                </c:pt>
              </c:strCache>
            </c:strRef>
          </c:tx>
          <c:spPr>
            <a:solidFill>
              <a:srgbClr val="FF0000"/>
            </a:solidFill>
            <a:ln w="25400">
              <a:noFill/>
            </a:ln>
            <a:effectLst/>
          </c:spPr>
          <c:cat>
            <c:numRef>
              <c:f>Sheet1!$A$2:$A$109</c:f>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f>Sheet1!$E$2:$E$109</c:f>
              <c:numCache>
                <c:formatCode>General</c:formatCode>
                <c:ptCount val="108"/>
                <c:pt idx="0">
                  <c:v>12643</c:v>
                </c:pt>
                <c:pt idx="1">
                  <c:v>13144</c:v>
                </c:pt>
                <c:pt idx="2">
                  <c:v>13639</c:v>
                </c:pt>
                <c:pt idx="3">
                  <c:v>14402</c:v>
                </c:pt>
                <c:pt idx="4">
                  <c:v>15241</c:v>
                </c:pt>
                <c:pt idx="5">
                  <c:v>16005</c:v>
                </c:pt>
                <c:pt idx="6">
                  <c:v>17494</c:v>
                </c:pt>
                <c:pt idx="7">
                  <c:v>19761</c:v>
                </c:pt>
                <c:pt idx="8">
                  <c:v>21765</c:v>
                </c:pt>
                <c:pt idx="9">
                  <c:v>23104</c:v>
                </c:pt>
                <c:pt idx="10">
                  <c:v>24244</c:v>
                </c:pt>
                <c:pt idx="11">
                  <c:v>25498</c:v>
                </c:pt>
                <c:pt idx="12">
                  <c:v>27237</c:v>
                </c:pt>
                <c:pt idx="13">
                  <c:v>29243</c:v>
                </c:pt>
                <c:pt idx="14">
                  <c:v>31487</c:v>
                </c:pt>
                <c:pt idx="15">
                  <c:v>33600</c:v>
                </c:pt>
                <c:pt idx="16">
                  <c:v>36697</c:v>
                </c:pt>
                <c:pt idx="17">
                  <c:v>39438</c:v>
                </c:pt>
                <c:pt idx="18">
                  <c:v>41756</c:v>
                </c:pt>
                <c:pt idx="19">
                  <c:v>44986</c:v>
                </c:pt>
                <c:pt idx="20">
                  <c:v>47800</c:v>
                </c:pt>
                <c:pt idx="21">
                  <c:v>51549</c:v>
                </c:pt>
                <c:pt idx="22">
                  <c:v>56159</c:v>
                </c:pt>
                <c:pt idx="23">
                  <c:v>60149</c:v>
                </c:pt>
                <c:pt idx="24">
                  <c:v>64656</c:v>
                </c:pt>
                <c:pt idx="25">
                  <c:v>69724</c:v>
                </c:pt>
                <c:pt idx="26">
                  <c:v>75553</c:v>
                </c:pt>
                <c:pt idx="27">
                  <c:v>81515</c:v>
                </c:pt>
                <c:pt idx="28">
                  <c:v>87587</c:v>
                </c:pt>
                <c:pt idx="29">
                  <c:v>93565</c:v>
                </c:pt>
                <c:pt idx="30">
                  <c:v>100436</c:v>
                </c:pt>
                <c:pt idx="31">
                  <c:v>108928</c:v>
                </c:pt>
                <c:pt idx="32">
                  <c:v>116456</c:v>
                </c:pt>
                <c:pt idx="33">
                  <c:v>126405</c:v>
                </c:pt>
                <c:pt idx="34">
                  <c:v>136573</c:v>
                </c:pt>
                <c:pt idx="35">
                  <c:v>147277</c:v>
                </c:pt>
                <c:pt idx="36">
                  <c:v>158364</c:v>
                </c:pt>
                <c:pt idx="37">
                  <c:v>172038</c:v>
                </c:pt>
                <c:pt idx="38">
                  <c:v>187732</c:v>
                </c:pt>
                <c:pt idx="39">
                  <c:v>203740</c:v>
                </c:pt>
                <c:pt idx="40">
                  <c:v>220850</c:v>
                </c:pt>
                <c:pt idx="41">
                  <c:v>241056</c:v>
                </c:pt>
                <c:pt idx="42">
                  <c:v>258161</c:v>
                </c:pt>
                <c:pt idx="43">
                  <c:v>278423</c:v>
                </c:pt>
                <c:pt idx="44">
                  <c:v>292635</c:v>
                </c:pt>
                <c:pt idx="45">
                  <c:v>307866</c:v>
                </c:pt>
                <c:pt idx="46">
                  <c:v>321772</c:v>
                </c:pt>
                <c:pt idx="47">
                  <c:v>342071</c:v>
                </c:pt>
                <c:pt idx="48">
                  <c:v>365089</c:v>
                </c:pt>
                <c:pt idx="49">
                  <c:v>391328</c:v>
                </c:pt>
                <c:pt idx="50">
                  <c:v>420728</c:v>
                </c:pt>
                <c:pt idx="51">
                  <c:v>450739</c:v>
                </c:pt>
                <c:pt idx="52">
                  <c:v>480332</c:v>
                </c:pt>
                <c:pt idx="53">
                  <c:v>511561</c:v>
                </c:pt>
                <c:pt idx="54">
                  <c:v>548520</c:v>
                </c:pt>
                <c:pt idx="55">
                  <c:v>597940</c:v>
                </c:pt>
                <c:pt idx="56">
                  <c:v>645262</c:v>
                </c:pt>
                <c:pt idx="57">
                  <c:v>688771</c:v>
                </c:pt>
                <c:pt idx="58">
                  <c:v>740187</c:v>
                </c:pt>
                <c:pt idx="59">
                  <c:v>784056</c:v>
                </c:pt>
                <c:pt idx="60">
                  <c:v>844429</c:v>
                </c:pt>
                <c:pt idx="61">
                  <c:v>921158</c:v>
                </c:pt>
                <c:pt idx="62">
                  <c:v>1003188</c:v>
                </c:pt>
                <c:pt idx="63">
                  <c:v>1076757</c:v>
                </c:pt>
                <c:pt idx="64">
                  <c:v>1168832</c:v>
                </c:pt>
                <c:pt idx="65">
                  <c:v>1254270</c:v>
                </c:pt>
                <c:pt idx="66">
                  <c:v>1348318</c:v>
                </c:pt>
                <c:pt idx="67">
                  <c:v>1440820</c:v>
                </c:pt>
                <c:pt idx="68">
                  <c:v>1532728</c:v>
                </c:pt>
                <c:pt idx="69">
                  <c:v>1650779</c:v>
                </c:pt>
                <c:pt idx="70">
                  <c:v>1779974</c:v>
                </c:pt>
                <c:pt idx="71">
                  <c:v>1901426</c:v>
                </c:pt>
                <c:pt idx="72">
                  <c:v>2023565</c:v>
                </c:pt>
                <c:pt idx="73">
                  <c:v>2152087</c:v>
                </c:pt>
                <c:pt idx="74">
                  <c:v>2299854</c:v>
                </c:pt>
                <c:pt idx="75">
                  <c:v>2456054</c:v>
                </c:pt>
                <c:pt idx="76">
                  <c:v>2614005</c:v>
                </c:pt>
                <c:pt idx="77">
                  <c:v>2765259</c:v>
                </c:pt>
                <c:pt idx="78">
                  <c:v>2941564</c:v>
                </c:pt>
                <c:pt idx="79">
                  <c:v>3119790</c:v>
                </c:pt>
                <c:pt idx="80">
                  <c:v>3289999</c:v>
                </c:pt>
                <c:pt idx="81">
                  <c:v>3496534</c:v>
                </c:pt>
                <c:pt idx="82">
                  <c:v>3715013</c:v>
                </c:pt>
                <c:pt idx="83">
                  <c:v>3935858</c:v>
                </c:pt>
                <c:pt idx="84">
                  <c:v>4196192</c:v>
                </c:pt>
                <c:pt idx="85">
                  <c:v>4451394</c:v>
                </c:pt>
                <c:pt idx="86">
                  <c:v>4760688</c:v>
                </c:pt>
                <c:pt idx="87">
                  <c:v>5124491</c:v>
                </c:pt>
                <c:pt idx="88">
                  <c:v>5444049</c:v>
                </c:pt>
                <c:pt idx="89">
                  <c:v>5755513</c:v>
                </c:pt>
                <c:pt idx="90">
                  <c:v>6086422</c:v>
                </c:pt>
                <c:pt idx="91">
                  <c:v>6420014</c:v>
                </c:pt>
                <c:pt idx="92">
                  <c:v>6781841</c:v>
                </c:pt>
                <c:pt idx="93">
                  <c:v>7166497</c:v>
                </c:pt>
                <c:pt idx="94">
                  <c:v>7555799</c:v>
                </c:pt>
                <c:pt idx="95">
                  <c:v>7972145</c:v>
                </c:pt>
                <c:pt idx="96">
                  <c:v>8424340</c:v>
                </c:pt>
                <c:pt idx="97">
                  <c:v>8676399</c:v>
                </c:pt>
                <c:pt idx="98">
                  <c:v>8859226</c:v>
                </c:pt>
                <c:pt idx="99">
                  <c:v>9140420</c:v>
                </c:pt>
                <c:pt idx="100">
                  <c:v>9365257</c:v>
                </c:pt>
                <c:pt idx="101">
                  <c:v>9544875</c:v>
                </c:pt>
                <c:pt idx="102">
                  <c:v>9845578</c:v>
                </c:pt>
                <c:pt idx="103">
                  <c:v>10126566</c:v>
                </c:pt>
              </c:numCache>
            </c:numRef>
          </c:val>
          <c:extLst>
            <c:ext xmlns:c16="http://schemas.microsoft.com/office/drawing/2014/chart" uri="{C3380CC4-5D6E-409C-BE32-E72D297353CC}">
              <c16:uniqueId val="{00000000-EDD7-4D9A-B2D7-F8349FF93DBD}"/>
            </c:ext>
          </c:extLst>
        </c:ser>
        <c:dLbls>
          <c:showLegendKey val="0"/>
          <c:showVal val="0"/>
          <c:showCatName val="0"/>
          <c:showSerName val="0"/>
          <c:showPercent val="0"/>
          <c:showBubbleSize val="0"/>
        </c:dLbls>
        <c:axId val="552501311"/>
        <c:axId val="528921311"/>
        <c:extLst>
          <c:ext xmlns:c15="http://schemas.microsoft.com/office/drawing/2012/chart" uri="{02D57815-91ED-43cb-92C2-25804820EDAC}">
            <c15:filteredAreaSeries>
              <c15:ser>
                <c:idx val="0"/>
                <c:order val="0"/>
                <c:tx>
                  <c:strRef>
                    <c:extLst>
                      <c:ext uri="{02D57815-91ED-43cb-92C2-25804820EDAC}">
                        <c15:formulaRef>
                          <c15:sqref>Sheet1!$B$1</c15:sqref>
                        </c15:formulaRef>
                      </c:ext>
                    </c:extLst>
                    <c:strCache>
                      <c:ptCount val="1"/>
                      <c:pt idx="0">
                        <c:v>Series 1</c:v>
                      </c:pt>
                    </c:strCache>
                  </c:strRef>
                </c:tx>
                <c:spPr>
                  <a:solidFill>
                    <a:schemeClr val="accent1"/>
                  </a:solidFill>
                  <a:ln>
                    <a:noFill/>
                  </a:ln>
                  <a:effectLst/>
                </c:spPr>
                <c:cat>
                  <c:numRef>
                    <c:extLst>
                      <c:ext uri="{02D57815-91ED-43cb-92C2-25804820EDAC}">
                        <c15:formulaRef>
                          <c15:sqref>Sheet1!$A$2:$A$109</c15:sqref>
                        </c15:formulaRef>
                      </c:ext>
                    </c:extLst>
                    <c:numCache>
                      <c:formatCode>m/d/yyyy</c:formatCode>
                      <c:ptCount val="108"/>
                      <c:pt idx="0">
                        <c:v>39539</c:v>
                      </c:pt>
                      <c:pt idx="1">
                        <c:v>39569</c:v>
                      </c:pt>
                      <c:pt idx="2">
                        <c:v>39600</c:v>
                      </c:pt>
                      <c:pt idx="3">
                        <c:v>39630</c:v>
                      </c:pt>
                      <c:pt idx="4">
                        <c:v>39661</c:v>
                      </c:pt>
                      <c:pt idx="5">
                        <c:v>39692</c:v>
                      </c:pt>
                      <c:pt idx="6">
                        <c:v>39722</c:v>
                      </c:pt>
                      <c:pt idx="7">
                        <c:v>39753</c:v>
                      </c:pt>
                      <c:pt idx="8">
                        <c:v>39783</c:v>
                      </c:pt>
                      <c:pt idx="9">
                        <c:v>39814</c:v>
                      </c:pt>
                      <c:pt idx="10">
                        <c:v>39845</c:v>
                      </c:pt>
                      <c:pt idx="11">
                        <c:v>39873</c:v>
                      </c:pt>
                      <c:pt idx="12">
                        <c:v>39904</c:v>
                      </c:pt>
                      <c:pt idx="13">
                        <c:v>39934</c:v>
                      </c:pt>
                      <c:pt idx="14">
                        <c:v>39965</c:v>
                      </c:pt>
                      <c:pt idx="15">
                        <c:v>39995</c:v>
                      </c:pt>
                      <c:pt idx="16">
                        <c:v>40026</c:v>
                      </c:pt>
                      <c:pt idx="17">
                        <c:v>40057</c:v>
                      </c:pt>
                      <c:pt idx="18">
                        <c:v>40087</c:v>
                      </c:pt>
                      <c:pt idx="19">
                        <c:v>40118</c:v>
                      </c:pt>
                      <c:pt idx="20">
                        <c:v>40148</c:v>
                      </c:pt>
                      <c:pt idx="21">
                        <c:v>40179</c:v>
                      </c:pt>
                      <c:pt idx="22">
                        <c:v>40210</c:v>
                      </c:pt>
                      <c:pt idx="23">
                        <c:v>40238</c:v>
                      </c:pt>
                      <c:pt idx="24">
                        <c:v>40269</c:v>
                      </c:pt>
                      <c:pt idx="25">
                        <c:v>40299</c:v>
                      </c:pt>
                      <c:pt idx="26">
                        <c:v>40330</c:v>
                      </c:pt>
                      <c:pt idx="27">
                        <c:v>40360</c:v>
                      </c:pt>
                      <c:pt idx="28">
                        <c:v>40391</c:v>
                      </c:pt>
                      <c:pt idx="29">
                        <c:v>40422</c:v>
                      </c:pt>
                      <c:pt idx="30">
                        <c:v>40452</c:v>
                      </c:pt>
                      <c:pt idx="31">
                        <c:v>40483</c:v>
                      </c:pt>
                      <c:pt idx="32">
                        <c:v>40513</c:v>
                      </c:pt>
                      <c:pt idx="33">
                        <c:v>40544</c:v>
                      </c:pt>
                      <c:pt idx="34">
                        <c:v>40575</c:v>
                      </c:pt>
                      <c:pt idx="35">
                        <c:v>40603</c:v>
                      </c:pt>
                      <c:pt idx="36">
                        <c:v>40634</c:v>
                      </c:pt>
                      <c:pt idx="37">
                        <c:v>40664</c:v>
                      </c:pt>
                      <c:pt idx="38">
                        <c:v>40695</c:v>
                      </c:pt>
                      <c:pt idx="39">
                        <c:v>40725</c:v>
                      </c:pt>
                      <c:pt idx="40">
                        <c:v>40756</c:v>
                      </c:pt>
                      <c:pt idx="41">
                        <c:v>40787</c:v>
                      </c:pt>
                      <c:pt idx="42">
                        <c:v>40817</c:v>
                      </c:pt>
                      <c:pt idx="43">
                        <c:v>40848</c:v>
                      </c:pt>
                      <c:pt idx="44">
                        <c:v>40878</c:v>
                      </c:pt>
                      <c:pt idx="45">
                        <c:v>40909</c:v>
                      </c:pt>
                      <c:pt idx="46">
                        <c:v>40940</c:v>
                      </c:pt>
                      <c:pt idx="47">
                        <c:v>40969</c:v>
                      </c:pt>
                      <c:pt idx="48">
                        <c:v>41000</c:v>
                      </c:pt>
                      <c:pt idx="49">
                        <c:v>41030</c:v>
                      </c:pt>
                      <c:pt idx="50">
                        <c:v>41061</c:v>
                      </c:pt>
                      <c:pt idx="51">
                        <c:v>41091</c:v>
                      </c:pt>
                      <c:pt idx="52">
                        <c:v>41122</c:v>
                      </c:pt>
                      <c:pt idx="53">
                        <c:v>41153</c:v>
                      </c:pt>
                      <c:pt idx="54">
                        <c:v>41183</c:v>
                      </c:pt>
                      <c:pt idx="55">
                        <c:v>41214</c:v>
                      </c:pt>
                      <c:pt idx="56">
                        <c:v>41244</c:v>
                      </c:pt>
                      <c:pt idx="57">
                        <c:v>41275</c:v>
                      </c:pt>
                      <c:pt idx="58">
                        <c:v>41306</c:v>
                      </c:pt>
                      <c:pt idx="59">
                        <c:v>41334</c:v>
                      </c:pt>
                      <c:pt idx="60">
                        <c:v>41365</c:v>
                      </c:pt>
                      <c:pt idx="61">
                        <c:v>41395</c:v>
                      </c:pt>
                      <c:pt idx="62">
                        <c:v>41426</c:v>
                      </c:pt>
                      <c:pt idx="63">
                        <c:v>41456</c:v>
                      </c:pt>
                      <c:pt idx="64">
                        <c:v>41487</c:v>
                      </c:pt>
                      <c:pt idx="65">
                        <c:v>41518</c:v>
                      </c:pt>
                      <c:pt idx="66">
                        <c:v>41548</c:v>
                      </c:pt>
                      <c:pt idx="67">
                        <c:v>41579</c:v>
                      </c:pt>
                      <c:pt idx="68">
                        <c:v>41609</c:v>
                      </c:pt>
                      <c:pt idx="69">
                        <c:v>41640</c:v>
                      </c:pt>
                      <c:pt idx="70">
                        <c:v>41671</c:v>
                      </c:pt>
                      <c:pt idx="71">
                        <c:v>41699</c:v>
                      </c:pt>
                      <c:pt idx="72">
                        <c:v>41730</c:v>
                      </c:pt>
                      <c:pt idx="73">
                        <c:v>41760</c:v>
                      </c:pt>
                      <c:pt idx="74">
                        <c:v>41791</c:v>
                      </c:pt>
                      <c:pt idx="75">
                        <c:v>41821</c:v>
                      </c:pt>
                      <c:pt idx="76">
                        <c:v>41852</c:v>
                      </c:pt>
                      <c:pt idx="77">
                        <c:v>41883</c:v>
                      </c:pt>
                      <c:pt idx="78">
                        <c:v>41913</c:v>
                      </c:pt>
                      <c:pt idx="79">
                        <c:v>41944</c:v>
                      </c:pt>
                      <c:pt idx="80">
                        <c:v>41974</c:v>
                      </c:pt>
                      <c:pt idx="81">
                        <c:v>42005</c:v>
                      </c:pt>
                      <c:pt idx="82">
                        <c:v>42036</c:v>
                      </c:pt>
                      <c:pt idx="83">
                        <c:v>42064</c:v>
                      </c:pt>
                      <c:pt idx="84">
                        <c:v>42095</c:v>
                      </c:pt>
                      <c:pt idx="85">
                        <c:v>42125</c:v>
                      </c:pt>
                      <c:pt idx="86">
                        <c:v>42156</c:v>
                      </c:pt>
                      <c:pt idx="87">
                        <c:v>42186</c:v>
                      </c:pt>
                      <c:pt idx="88">
                        <c:v>42217</c:v>
                      </c:pt>
                      <c:pt idx="89">
                        <c:v>42248</c:v>
                      </c:pt>
                      <c:pt idx="90">
                        <c:v>42278</c:v>
                      </c:pt>
                      <c:pt idx="91">
                        <c:v>42309</c:v>
                      </c:pt>
                      <c:pt idx="92">
                        <c:v>42339</c:v>
                      </c:pt>
                      <c:pt idx="93">
                        <c:v>42370</c:v>
                      </c:pt>
                      <c:pt idx="94">
                        <c:v>42401</c:v>
                      </c:pt>
                      <c:pt idx="95">
                        <c:v>42430</c:v>
                      </c:pt>
                      <c:pt idx="96">
                        <c:v>42461</c:v>
                      </c:pt>
                      <c:pt idx="97">
                        <c:v>42491</c:v>
                      </c:pt>
                      <c:pt idx="98">
                        <c:v>42522</c:v>
                      </c:pt>
                      <c:pt idx="99">
                        <c:v>42552</c:v>
                      </c:pt>
                      <c:pt idx="100">
                        <c:v>42583</c:v>
                      </c:pt>
                      <c:pt idx="101">
                        <c:v>42614</c:v>
                      </c:pt>
                      <c:pt idx="102">
                        <c:v>42644</c:v>
                      </c:pt>
                      <c:pt idx="103">
                        <c:v>42675</c:v>
                      </c:pt>
                    </c:numCache>
                  </c:numRef>
                </c:cat>
                <c:val>
                  <c:numRef>
                    <c:extLst>
                      <c:ext uri="{02D57815-91ED-43cb-92C2-25804820EDAC}">
                        <c15:formulaRef>
                          <c15:sqref>Sheet1!$B$2:$B$109</c15:sqref>
                        </c15:formulaRef>
                      </c:ext>
                    </c:extLst>
                    <c:numCache>
                      <c:formatCode>General</c:formatCode>
                      <c:ptCount val="108"/>
                      <c:pt idx="0">
                        <c:v>109</c:v>
                      </c:pt>
                      <c:pt idx="1">
                        <c:v>110</c:v>
                      </c:pt>
                      <c:pt idx="2">
                        <c:v>111</c:v>
                      </c:pt>
                      <c:pt idx="3">
                        <c:v>112</c:v>
                      </c:pt>
                      <c:pt idx="4">
                        <c:v>113</c:v>
                      </c:pt>
                      <c:pt idx="5">
                        <c:v>114</c:v>
                      </c:pt>
                      <c:pt idx="6">
                        <c:v>115</c:v>
                      </c:pt>
                      <c:pt idx="7">
                        <c:v>116</c:v>
                      </c:pt>
                      <c:pt idx="8">
                        <c:v>117</c:v>
                      </c:pt>
                      <c:pt idx="9">
                        <c:v>118</c:v>
                      </c:pt>
                      <c:pt idx="10">
                        <c:v>119</c:v>
                      </c:pt>
                      <c:pt idx="11">
                        <c:v>120</c:v>
                      </c:pt>
                      <c:pt idx="12">
                        <c:v>121</c:v>
                      </c:pt>
                      <c:pt idx="13">
                        <c:v>122</c:v>
                      </c:pt>
                      <c:pt idx="14">
                        <c:v>123</c:v>
                      </c:pt>
                      <c:pt idx="15">
                        <c:v>124</c:v>
                      </c:pt>
                      <c:pt idx="16">
                        <c:v>125</c:v>
                      </c:pt>
                      <c:pt idx="17">
                        <c:v>126</c:v>
                      </c:pt>
                      <c:pt idx="18">
                        <c:v>127</c:v>
                      </c:pt>
                      <c:pt idx="19">
                        <c:v>128</c:v>
                      </c:pt>
                      <c:pt idx="20">
                        <c:v>129</c:v>
                      </c:pt>
                      <c:pt idx="21">
                        <c:v>130</c:v>
                      </c:pt>
                      <c:pt idx="22">
                        <c:v>131</c:v>
                      </c:pt>
                      <c:pt idx="23">
                        <c:v>132</c:v>
                      </c:pt>
                      <c:pt idx="24">
                        <c:v>133</c:v>
                      </c:pt>
                      <c:pt idx="25">
                        <c:v>134</c:v>
                      </c:pt>
                      <c:pt idx="26">
                        <c:v>135</c:v>
                      </c:pt>
                      <c:pt idx="27">
                        <c:v>136</c:v>
                      </c:pt>
                      <c:pt idx="28">
                        <c:v>137</c:v>
                      </c:pt>
                      <c:pt idx="29">
                        <c:v>138</c:v>
                      </c:pt>
                      <c:pt idx="30">
                        <c:v>139</c:v>
                      </c:pt>
                      <c:pt idx="31">
                        <c:v>140</c:v>
                      </c:pt>
                      <c:pt idx="32">
                        <c:v>141</c:v>
                      </c:pt>
                      <c:pt idx="33">
                        <c:v>142</c:v>
                      </c:pt>
                      <c:pt idx="34">
                        <c:v>143</c:v>
                      </c:pt>
                      <c:pt idx="35">
                        <c:v>144</c:v>
                      </c:pt>
                      <c:pt idx="36">
                        <c:v>145</c:v>
                      </c:pt>
                      <c:pt idx="37">
                        <c:v>146</c:v>
                      </c:pt>
                      <c:pt idx="38">
                        <c:v>147</c:v>
                      </c:pt>
                      <c:pt idx="39">
                        <c:v>148</c:v>
                      </c:pt>
                      <c:pt idx="40">
                        <c:v>149</c:v>
                      </c:pt>
                      <c:pt idx="41">
                        <c:v>150</c:v>
                      </c:pt>
                      <c:pt idx="42">
                        <c:v>151</c:v>
                      </c:pt>
                      <c:pt idx="43">
                        <c:v>152</c:v>
                      </c:pt>
                      <c:pt idx="44">
                        <c:v>153</c:v>
                      </c:pt>
                      <c:pt idx="45">
                        <c:v>154</c:v>
                      </c:pt>
                      <c:pt idx="46">
                        <c:v>155</c:v>
                      </c:pt>
                      <c:pt idx="47">
                        <c:v>156</c:v>
                      </c:pt>
                      <c:pt idx="48">
                        <c:v>157</c:v>
                      </c:pt>
                      <c:pt idx="49">
                        <c:v>158</c:v>
                      </c:pt>
                      <c:pt idx="50">
                        <c:v>159</c:v>
                      </c:pt>
                      <c:pt idx="51">
                        <c:v>160</c:v>
                      </c:pt>
                      <c:pt idx="52">
                        <c:v>161</c:v>
                      </c:pt>
                      <c:pt idx="53">
                        <c:v>162</c:v>
                      </c:pt>
                      <c:pt idx="54">
                        <c:v>163</c:v>
                      </c:pt>
                      <c:pt idx="55">
                        <c:v>164</c:v>
                      </c:pt>
                      <c:pt idx="56">
                        <c:v>165</c:v>
                      </c:pt>
                      <c:pt idx="57">
                        <c:v>166</c:v>
                      </c:pt>
                      <c:pt idx="58">
                        <c:v>167</c:v>
                      </c:pt>
                      <c:pt idx="59">
                        <c:v>168</c:v>
                      </c:pt>
                      <c:pt idx="60">
                        <c:v>169</c:v>
                      </c:pt>
                      <c:pt idx="61">
                        <c:v>170</c:v>
                      </c:pt>
                      <c:pt idx="62">
                        <c:v>171</c:v>
                      </c:pt>
                      <c:pt idx="63">
                        <c:v>172</c:v>
                      </c:pt>
                      <c:pt idx="64">
                        <c:v>173</c:v>
                      </c:pt>
                      <c:pt idx="65">
                        <c:v>174</c:v>
                      </c:pt>
                      <c:pt idx="66">
                        <c:v>175</c:v>
                      </c:pt>
                      <c:pt idx="67">
                        <c:v>176</c:v>
                      </c:pt>
                      <c:pt idx="68">
                        <c:v>177</c:v>
                      </c:pt>
                      <c:pt idx="69">
                        <c:v>178</c:v>
                      </c:pt>
                      <c:pt idx="70">
                        <c:v>179</c:v>
                      </c:pt>
                      <c:pt idx="71">
                        <c:v>180</c:v>
                      </c:pt>
                      <c:pt idx="72">
                        <c:v>181</c:v>
                      </c:pt>
                      <c:pt idx="73">
                        <c:v>182</c:v>
                      </c:pt>
                      <c:pt idx="74">
                        <c:v>183</c:v>
                      </c:pt>
                      <c:pt idx="75">
                        <c:v>184</c:v>
                      </c:pt>
                      <c:pt idx="76">
                        <c:v>185</c:v>
                      </c:pt>
                      <c:pt idx="77">
                        <c:v>186</c:v>
                      </c:pt>
                      <c:pt idx="78">
                        <c:v>187</c:v>
                      </c:pt>
                      <c:pt idx="79">
                        <c:v>188</c:v>
                      </c:pt>
                      <c:pt idx="80">
                        <c:v>189</c:v>
                      </c:pt>
                      <c:pt idx="81">
                        <c:v>190</c:v>
                      </c:pt>
                      <c:pt idx="82">
                        <c:v>191</c:v>
                      </c:pt>
                      <c:pt idx="83">
                        <c:v>192</c:v>
                      </c:pt>
                      <c:pt idx="84">
                        <c:v>193</c:v>
                      </c:pt>
                      <c:pt idx="85">
                        <c:v>194</c:v>
                      </c:pt>
                      <c:pt idx="86">
                        <c:v>195</c:v>
                      </c:pt>
                      <c:pt idx="87">
                        <c:v>196</c:v>
                      </c:pt>
                      <c:pt idx="88">
                        <c:v>197</c:v>
                      </c:pt>
                      <c:pt idx="89">
                        <c:v>198</c:v>
                      </c:pt>
                      <c:pt idx="90">
                        <c:v>199</c:v>
                      </c:pt>
                      <c:pt idx="91">
                        <c:v>200</c:v>
                      </c:pt>
                      <c:pt idx="92">
                        <c:v>201</c:v>
                      </c:pt>
                      <c:pt idx="93">
                        <c:v>202</c:v>
                      </c:pt>
                      <c:pt idx="94">
                        <c:v>203</c:v>
                      </c:pt>
                      <c:pt idx="95">
                        <c:v>204</c:v>
                      </c:pt>
                      <c:pt idx="96">
                        <c:v>205</c:v>
                      </c:pt>
                      <c:pt idx="97">
                        <c:v>206</c:v>
                      </c:pt>
                      <c:pt idx="98">
                        <c:v>207</c:v>
                      </c:pt>
                      <c:pt idx="99">
                        <c:v>208</c:v>
                      </c:pt>
                      <c:pt idx="100">
                        <c:v>209</c:v>
                      </c:pt>
                      <c:pt idx="101">
                        <c:v>210</c:v>
                      </c:pt>
                      <c:pt idx="102">
                        <c:v>211</c:v>
                      </c:pt>
                      <c:pt idx="103">
                        <c:v>212</c:v>
                      </c:pt>
                    </c:numCache>
                  </c:numRef>
                </c:val>
                <c:extLst>
                  <c:ext xmlns:c16="http://schemas.microsoft.com/office/drawing/2014/chart" uri="{C3380CC4-5D6E-409C-BE32-E72D297353CC}">
                    <c16:uniqueId val="{00000000-9C97-4F41-B052-84AD4740DFA4}"/>
                  </c:ext>
                </c:extLst>
              </c15:ser>
            </c15:filteredAreaSeries>
          </c:ext>
        </c:extLst>
      </c:areaChart>
      <c:dateAx>
        <c:axId val="552501311"/>
        <c:scaling>
          <c:orientation val="minMax"/>
        </c:scaling>
        <c:delete val="1"/>
        <c:axPos val="b"/>
        <c:numFmt formatCode="m/yyyy" sourceLinked="0"/>
        <c:majorTickMark val="out"/>
        <c:minorTickMark val="none"/>
        <c:tickLblPos val="nextTo"/>
        <c:crossAx val="528921311"/>
        <c:crosses val="autoZero"/>
        <c:auto val="1"/>
        <c:lblOffset val="100"/>
        <c:baseTimeUnit val="months"/>
        <c:majorUnit val="12"/>
        <c:majorTimeUnit val="months"/>
      </c:dateAx>
      <c:valAx>
        <c:axId val="528921311"/>
        <c:scaling>
          <c:orientation val="minMax"/>
          <c:max val="260000000"/>
          <c:min val="0"/>
        </c:scaling>
        <c:delete val="1"/>
        <c:axPos val="l"/>
        <c:numFmt formatCode="General" sourceLinked="1"/>
        <c:majorTickMark val="out"/>
        <c:minorTickMark val="none"/>
        <c:tickLblPos val="nextTo"/>
        <c:crossAx val="552501311"/>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7"/>
          <c:order val="7"/>
          <c:tx>
            <c:strRef>
              <c:f>Sheet1!$I$1</c:f>
              <c:strCache>
                <c:ptCount val="1"/>
                <c:pt idx="0">
                  <c:v>JavaScript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F18-4733-8DEB-1EB213BFB132}"/>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DF18-4733-8DEB-1EB213BFB132}"/>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DF18-4733-8DEB-1EB213BFB132}"/>
              </c:ext>
            </c:extLst>
          </c:dPt>
          <c:cat>
            <c:strRef>
              <c:f>Sheet1!$A$2:$A$4</c:f>
              <c:strCache>
                <c:ptCount val="3"/>
                <c:pt idx="0">
                  <c:v>1st Qtr</c:v>
                </c:pt>
                <c:pt idx="1">
                  <c:v>2nd Qtr</c:v>
                </c:pt>
                <c:pt idx="2">
                  <c:v>3rd Qtr</c:v>
                </c:pt>
              </c:strCache>
            </c:strRef>
          </c:cat>
          <c:val>
            <c:numRef>
              <c:f>Sheet1!$I$2:$I$4</c:f>
              <c:numCache>
                <c:formatCode>General</c:formatCode>
                <c:ptCount val="3"/>
                <c:pt idx="0">
                  <c:v>8342380</c:v>
                </c:pt>
                <c:pt idx="1">
                  <c:v>5245470</c:v>
                </c:pt>
                <c:pt idx="2">
                  <c:v>248088241</c:v>
                </c:pt>
              </c:numCache>
            </c:numRef>
          </c:val>
          <c:extLst>
            <c:ext xmlns:c16="http://schemas.microsoft.com/office/drawing/2014/chart" uri="{C3380CC4-5D6E-409C-BE32-E72D297353CC}">
              <c16:uniqueId val="{00000006-DF18-4733-8DEB-1EB213BFB132}"/>
            </c:ext>
          </c:extLst>
        </c:ser>
        <c:ser>
          <c:idx val="8"/>
          <c:order val="8"/>
          <c:tx>
            <c:strRef>
              <c:f>Sheet1!$J$1</c:f>
              <c:strCache>
                <c:ptCount val="1"/>
                <c:pt idx="0">
                  <c:v>Column1</c:v>
                </c:pt>
              </c:strCache>
            </c:strRef>
          </c:tx>
          <c:dPt>
            <c:idx val="0"/>
            <c:bubble3D val="0"/>
            <c:spPr>
              <a:solidFill>
                <a:schemeClr val="bg1"/>
              </a:solidFill>
              <a:ln w="19050">
                <a:solidFill>
                  <a:schemeClr val="lt1"/>
                </a:solidFill>
              </a:ln>
              <a:effectLst/>
            </c:spPr>
            <c:extLst>
              <c:ext xmlns:c16="http://schemas.microsoft.com/office/drawing/2014/chart" uri="{C3380CC4-5D6E-409C-BE32-E72D297353CC}">
                <c16:uniqueId val="{00000002-65B1-4E8C-A741-4EBC120D9B38}"/>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65B1-4E8C-A741-4EBC120D9B38}"/>
              </c:ext>
            </c:extLst>
          </c:dPt>
          <c:dPt>
            <c:idx val="2"/>
            <c:bubble3D val="0"/>
            <c:spPr>
              <a:solidFill>
                <a:schemeClr val="bg1"/>
              </a:solidFill>
              <a:ln w="19050">
                <a:solidFill>
                  <a:schemeClr val="lt1"/>
                </a:solidFill>
              </a:ln>
              <a:effectLst/>
            </c:spPr>
            <c:extLst>
              <c:ext xmlns:c16="http://schemas.microsoft.com/office/drawing/2014/chart" uri="{C3380CC4-5D6E-409C-BE32-E72D297353CC}">
                <c16:uniqueId val="{00000004-65B1-4E8C-A741-4EBC120D9B38}"/>
              </c:ext>
            </c:extLst>
          </c:dPt>
          <c:cat>
            <c:strRef>
              <c:f>Sheet1!$A$2:$A$4</c:f>
              <c:strCache>
                <c:ptCount val="3"/>
                <c:pt idx="0">
                  <c:v>1st Qtr</c:v>
                </c:pt>
                <c:pt idx="1">
                  <c:v>2nd Qtr</c:v>
                </c:pt>
                <c:pt idx="2">
                  <c:v>3rd Qtr</c:v>
                </c:pt>
              </c:strCache>
            </c:strRef>
          </c:cat>
          <c:val>
            <c:numRef>
              <c:f>Sheet1!$J$2:$J$4</c:f>
              <c:numCache>
                <c:formatCode>General</c:formatCode>
                <c:ptCount val="3"/>
                <c:pt idx="0">
                  <c:v>8342380</c:v>
                </c:pt>
                <c:pt idx="1">
                  <c:v>5245470</c:v>
                </c:pt>
                <c:pt idx="2">
                  <c:v>75000000</c:v>
                </c:pt>
              </c:numCache>
            </c:numRef>
          </c:val>
          <c:extLst>
            <c:ext xmlns:c16="http://schemas.microsoft.com/office/drawing/2014/chart" uri="{C3380CC4-5D6E-409C-BE32-E72D297353CC}">
              <c16:uniqueId val="{00000000-65B1-4E8C-A741-4EBC120D9B38}"/>
            </c:ext>
          </c:extLst>
        </c:ser>
        <c:dLbls>
          <c:showLegendKey val="0"/>
          <c:showVal val="0"/>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DF18-4733-8DEB-1EB213BFB1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DF18-4733-8DEB-1EB213BFB1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DF18-4733-8DEB-1EB213BFB132}"/>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0D-DF18-4733-8DEB-1EB213BFB132}"/>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F-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1-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3-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14-DF18-4733-8DEB-1EB213BFB132}"/>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General</c:formatCode>
                      <c:ptCount val="3"/>
                      <c:pt idx="0">
                        <c:v>6596407</c:v>
                      </c:pt>
                      <c:pt idx="1">
                        <c:v>5297028</c:v>
                      </c:pt>
                      <c:pt idx="2">
                        <c:v>37613571</c:v>
                      </c:pt>
                    </c:numCache>
                  </c:numRef>
                </c:val>
                <c:extLst xmlns:c15="http://schemas.microsoft.com/office/drawing/2012/chart">
                  <c:ext xmlns:c16="http://schemas.microsoft.com/office/drawing/2014/chart" uri="{C3380CC4-5D6E-409C-BE32-E72D297353CC}">
                    <c16:uniqueId val="{0000001B-DF18-4733-8DEB-1EB213BFB132}"/>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C/C++</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8225018</c:v>
                      </c:pt>
                      <c:pt idx="1">
                        <c:v>6200301</c:v>
                      </c:pt>
                      <c:pt idx="2">
                        <c:v>47222256</c:v>
                      </c:pt>
                    </c:numCache>
                  </c:numRef>
                </c:val>
                <c:extLst xmlns:c15="http://schemas.microsoft.com/office/drawing/2012/chart">
                  <c:ext xmlns:c16="http://schemas.microsoft.com/office/drawing/2014/chart" uri="{C3380CC4-5D6E-409C-BE32-E72D297353CC}">
                    <c16:uniqueId val="{00000022-DF18-4733-8DEB-1EB213BFB132}"/>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29-DF18-4733-8DEB-1EB213BFB132}"/>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Python</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5887579</c:v>
                      </c:pt>
                      <c:pt idx="1">
                        <c:v>2732747</c:v>
                      </c:pt>
                      <c:pt idx="2">
                        <c:v>22982454</c:v>
                      </c:pt>
                    </c:numCache>
                  </c:numRef>
                </c:val>
                <c:extLst xmlns:c15="http://schemas.microsoft.com/office/drawing/2012/chart">
                  <c:ext xmlns:c16="http://schemas.microsoft.com/office/drawing/2014/chart" uri="{C3380CC4-5D6E-409C-BE32-E72D297353CC}">
                    <c16:uniqueId val="{00000030-DF18-4733-8DEB-1EB213BFB132}"/>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37-DF18-4733-8DEB-1EB213BFB132}"/>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7"/>
          <c:order val="7"/>
          <c:tx>
            <c:strRef>
              <c:f>Sheet1!$I$1</c:f>
              <c:strCache>
                <c:ptCount val="1"/>
                <c:pt idx="0">
                  <c:v>JavaScript</c:v>
                </c:pt>
              </c:strCache>
            </c:strRef>
          </c:tx>
          <c:spPr>
            <a:solidFill>
              <a:schemeClr val="accent6">
                <a:lumMod val="40000"/>
                <a:lumOff val="60000"/>
              </a:schemeClr>
            </a:solidFill>
          </c:spPr>
          <c:dPt>
            <c:idx val="0"/>
            <c:bubble3D val="0"/>
            <c:spPr>
              <a:pattFill prst="dkHorz">
                <a:fgClr>
                  <a:schemeClr val="accent6"/>
                </a:fgClr>
                <a:bgClr>
                  <a:schemeClr val="bg1"/>
                </a:bgClr>
              </a:pattFill>
              <a:ln w="19050">
                <a:solidFill>
                  <a:schemeClr val="lt1"/>
                </a:solidFill>
              </a:ln>
              <a:effectLst/>
            </c:spPr>
            <c:extLst>
              <c:ext xmlns:c16="http://schemas.microsoft.com/office/drawing/2014/chart" uri="{C3380CC4-5D6E-409C-BE32-E72D297353CC}">
                <c16:uniqueId val="{00000001-DF18-4733-8DEB-1EB213BFB132}"/>
              </c:ext>
            </c:extLst>
          </c:dPt>
          <c:dPt>
            <c:idx val="1"/>
            <c:bubble3D val="0"/>
            <c:spPr>
              <a:pattFill prst="dkHorz">
                <a:fgClr>
                  <a:schemeClr val="bg2">
                    <a:lumMod val="50000"/>
                  </a:schemeClr>
                </a:fgClr>
                <a:bgClr>
                  <a:schemeClr val="bg1"/>
                </a:bgClr>
              </a:pattFill>
              <a:ln w="19050">
                <a:solidFill>
                  <a:schemeClr val="lt1"/>
                </a:solidFill>
              </a:ln>
              <a:effectLst/>
            </c:spPr>
            <c:extLst>
              <c:ext xmlns:c16="http://schemas.microsoft.com/office/drawing/2014/chart" uri="{C3380CC4-5D6E-409C-BE32-E72D297353CC}">
                <c16:uniqueId val="{00000003-DF18-4733-8DEB-1EB213BFB132}"/>
              </c:ext>
            </c:extLst>
          </c:dPt>
          <c:dPt>
            <c:idx val="2"/>
            <c:bubble3D val="0"/>
            <c:spPr>
              <a:pattFill prst="dkHorz">
                <a:fgClr>
                  <a:schemeClr val="bg2">
                    <a:lumMod val="90000"/>
                  </a:schemeClr>
                </a:fgClr>
                <a:bgClr>
                  <a:schemeClr val="bg1"/>
                </a:bgClr>
              </a:pattFill>
              <a:ln w="19050">
                <a:solidFill>
                  <a:schemeClr val="lt1"/>
                </a:solidFill>
              </a:ln>
              <a:effectLst/>
            </c:spPr>
            <c:extLst>
              <c:ext xmlns:c16="http://schemas.microsoft.com/office/drawing/2014/chart" uri="{C3380CC4-5D6E-409C-BE32-E72D297353CC}">
                <c16:uniqueId val="{00000005-DF18-4733-8DEB-1EB213BFB132}"/>
              </c:ext>
            </c:extLst>
          </c:dPt>
          <c:cat>
            <c:strRef>
              <c:f>Sheet1!$A$2:$A$4</c:f>
              <c:strCache>
                <c:ptCount val="3"/>
                <c:pt idx="0">
                  <c:v>1st Qtr</c:v>
                </c:pt>
                <c:pt idx="1">
                  <c:v>2nd Qtr</c:v>
                </c:pt>
                <c:pt idx="2">
                  <c:v>3rd Qtr</c:v>
                </c:pt>
              </c:strCache>
            </c:strRef>
          </c:cat>
          <c:val>
            <c:numRef>
              <c:f>Sheet1!$I$2:$I$4</c:f>
              <c:numCache>
                <c:formatCode>General</c:formatCode>
                <c:ptCount val="3"/>
                <c:pt idx="0">
                  <c:v>8342380</c:v>
                </c:pt>
                <c:pt idx="1">
                  <c:v>5245470</c:v>
                </c:pt>
                <c:pt idx="2">
                  <c:v>248088241</c:v>
                </c:pt>
              </c:numCache>
            </c:numRef>
          </c:val>
          <c:extLst>
            <c:ext xmlns:c16="http://schemas.microsoft.com/office/drawing/2014/chart" uri="{C3380CC4-5D6E-409C-BE32-E72D297353CC}">
              <c16:uniqueId val="{00000006-DF18-4733-8DEB-1EB213BFB132}"/>
            </c:ext>
          </c:extLst>
        </c:ser>
        <c:ser>
          <c:idx val="8"/>
          <c:order val="8"/>
          <c:tx>
            <c:strRef>
              <c:f>Sheet1!$J$1</c:f>
              <c:strCache>
                <c:ptCount val="1"/>
                <c:pt idx="0">
                  <c:v>Column1</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2-65B1-4E8C-A741-4EBC120D9B38}"/>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65B1-4E8C-A741-4EBC120D9B38}"/>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4-65B1-4E8C-A741-4EBC120D9B38}"/>
              </c:ext>
            </c:extLst>
          </c:dPt>
          <c:cat>
            <c:strRef>
              <c:f>Sheet1!$A$2:$A$4</c:f>
              <c:strCache>
                <c:ptCount val="3"/>
                <c:pt idx="0">
                  <c:v>1st Qtr</c:v>
                </c:pt>
                <c:pt idx="1">
                  <c:v>2nd Qtr</c:v>
                </c:pt>
                <c:pt idx="2">
                  <c:v>3rd Qtr</c:v>
                </c:pt>
              </c:strCache>
            </c:strRef>
          </c:cat>
          <c:val>
            <c:numRef>
              <c:f>Sheet1!$J$2:$J$4</c:f>
              <c:numCache>
                <c:formatCode>General</c:formatCode>
                <c:ptCount val="3"/>
                <c:pt idx="0">
                  <c:v>8342380</c:v>
                </c:pt>
                <c:pt idx="1">
                  <c:v>5245470</c:v>
                </c:pt>
                <c:pt idx="2">
                  <c:v>66413000</c:v>
                </c:pt>
              </c:numCache>
            </c:numRef>
          </c:val>
          <c:extLst>
            <c:ext xmlns:c16="http://schemas.microsoft.com/office/drawing/2014/chart" uri="{C3380CC4-5D6E-409C-BE32-E72D297353CC}">
              <c16:uniqueId val="{00000000-65B1-4E8C-A741-4EBC120D9B38}"/>
            </c:ext>
          </c:extLst>
        </c:ser>
        <c:dLbls>
          <c:showLegendKey val="0"/>
          <c:showVal val="0"/>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DF18-4733-8DEB-1EB213BFB1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DF18-4733-8DEB-1EB213BFB1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DF18-4733-8DEB-1EB213BFB132}"/>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0D-DF18-4733-8DEB-1EB213BFB132}"/>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F-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1-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3-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14-DF18-4733-8DEB-1EB213BFB132}"/>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General</c:formatCode>
                      <c:ptCount val="3"/>
                      <c:pt idx="0">
                        <c:v>6596407</c:v>
                      </c:pt>
                      <c:pt idx="1">
                        <c:v>5297028</c:v>
                      </c:pt>
                      <c:pt idx="2">
                        <c:v>37613571</c:v>
                      </c:pt>
                    </c:numCache>
                  </c:numRef>
                </c:val>
                <c:extLst xmlns:c15="http://schemas.microsoft.com/office/drawing/2012/chart">
                  <c:ext xmlns:c16="http://schemas.microsoft.com/office/drawing/2014/chart" uri="{C3380CC4-5D6E-409C-BE32-E72D297353CC}">
                    <c16:uniqueId val="{0000001B-DF18-4733-8DEB-1EB213BFB132}"/>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C/C++</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8225018</c:v>
                      </c:pt>
                      <c:pt idx="1">
                        <c:v>6200301</c:v>
                      </c:pt>
                      <c:pt idx="2">
                        <c:v>47222256</c:v>
                      </c:pt>
                    </c:numCache>
                  </c:numRef>
                </c:val>
                <c:extLst xmlns:c15="http://schemas.microsoft.com/office/drawing/2012/chart">
                  <c:ext xmlns:c16="http://schemas.microsoft.com/office/drawing/2014/chart" uri="{C3380CC4-5D6E-409C-BE32-E72D297353CC}">
                    <c16:uniqueId val="{00000022-DF18-4733-8DEB-1EB213BFB132}"/>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29-DF18-4733-8DEB-1EB213BFB132}"/>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Python</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5887579</c:v>
                      </c:pt>
                      <c:pt idx="1">
                        <c:v>2732747</c:v>
                      </c:pt>
                      <c:pt idx="2">
                        <c:v>22982454</c:v>
                      </c:pt>
                    </c:numCache>
                  </c:numRef>
                </c:val>
                <c:extLst xmlns:c15="http://schemas.microsoft.com/office/drawing/2012/chart">
                  <c:ext xmlns:c16="http://schemas.microsoft.com/office/drawing/2014/chart" uri="{C3380CC4-5D6E-409C-BE32-E72D297353CC}">
                    <c16:uniqueId val="{00000030-DF18-4733-8DEB-1EB213BFB132}"/>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37-DF18-4733-8DEB-1EB213BFB132}"/>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8"/>
          <c:order val="8"/>
          <c:tx>
            <c:strRef>
              <c:f>Sheet1!$J$1</c:f>
              <c:strCache>
                <c:ptCount val="1"/>
                <c:pt idx="0">
                  <c:v>Column1</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2-65B1-4E8C-A741-4EBC120D9B38}"/>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65B1-4E8C-A741-4EBC120D9B38}"/>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4-65B1-4E8C-A741-4EBC120D9B38}"/>
              </c:ext>
            </c:extLst>
          </c:dPt>
          <c:cat>
            <c:strRef>
              <c:f>Sheet1!$A$2:$A$4</c:f>
              <c:strCache>
                <c:ptCount val="3"/>
                <c:pt idx="0">
                  <c:v>1st Qtr</c:v>
                </c:pt>
                <c:pt idx="1">
                  <c:v>2nd Qtr</c:v>
                </c:pt>
                <c:pt idx="2">
                  <c:v>3rd Qtr</c:v>
                </c:pt>
              </c:strCache>
            </c:strRef>
          </c:cat>
          <c:val>
            <c:numRef>
              <c:f>Sheet1!$J$2:$J$4</c:f>
              <c:numCache>
                <c:formatCode>General</c:formatCode>
                <c:ptCount val="3"/>
                <c:pt idx="0">
                  <c:v>8342380</c:v>
                </c:pt>
                <c:pt idx="1">
                  <c:v>5245470</c:v>
                </c:pt>
                <c:pt idx="2">
                  <c:v>66413000</c:v>
                </c:pt>
              </c:numCache>
            </c:numRef>
          </c:val>
          <c:extLst>
            <c:ext xmlns:c16="http://schemas.microsoft.com/office/drawing/2014/chart" uri="{C3380CC4-5D6E-409C-BE32-E72D297353CC}">
              <c16:uniqueId val="{00000000-65B1-4E8C-A741-4EBC120D9B38}"/>
            </c:ext>
          </c:extLst>
        </c:ser>
        <c:dLbls>
          <c:showLegendKey val="0"/>
          <c:showVal val="0"/>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DF18-4733-8DEB-1EB213BFB1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DF18-4733-8DEB-1EB213BFB1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DF18-4733-8DEB-1EB213BFB132}"/>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0D-DF18-4733-8DEB-1EB213BFB132}"/>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F-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1-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3-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14-DF18-4733-8DEB-1EB213BFB132}"/>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General</c:formatCode>
                      <c:ptCount val="3"/>
                      <c:pt idx="0">
                        <c:v>6596407</c:v>
                      </c:pt>
                      <c:pt idx="1">
                        <c:v>5297028</c:v>
                      </c:pt>
                      <c:pt idx="2">
                        <c:v>37613571</c:v>
                      </c:pt>
                    </c:numCache>
                  </c:numRef>
                </c:val>
                <c:extLst xmlns:c15="http://schemas.microsoft.com/office/drawing/2012/chart">
                  <c:ext xmlns:c16="http://schemas.microsoft.com/office/drawing/2014/chart" uri="{C3380CC4-5D6E-409C-BE32-E72D297353CC}">
                    <c16:uniqueId val="{0000001B-DF18-4733-8DEB-1EB213BFB132}"/>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C/C++</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8225018</c:v>
                      </c:pt>
                      <c:pt idx="1">
                        <c:v>6200301</c:v>
                      </c:pt>
                      <c:pt idx="2">
                        <c:v>47222256</c:v>
                      </c:pt>
                    </c:numCache>
                  </c:numRef>
                </c:val>
                <c:extLst xmlns:c15="http://schemas.microsoft.com/office/drawing/2012/chart">
                  <c:ext xmlns:c16="http://schemas.microsoft.com/office/drawing/2014/chart" uri="{C3380CC4-5D6E-409C-BE32-E72D297353CC}">
                    <c16:uniqueId val="{00000022-DF18-4733-8DEB-1EB213BFB132}"/>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29-DF18-4733-8DEB-1EB213BFB132}"/>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Python</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5887579</c:v>
                      </c:pt>
                      <c:pt idx="1">
                        <c:v>2732747</c:v>
                      </c:pt>
                      <c:pt idx="2">
                        <c:v>22982454</c:v>
                      </c:pt>
                    </c:numCache>
                  </c:numRef>
                </c:val>
                <c:extLst xmlns:c15="http://schemas.microsoft.com/office/drawing/2012/chart">
                  <c:ext xmlns:c16="http://schemas.microsoft.com/office/drawing/2014/chart" uri="{C3380CC4-5D6E-409C-BE32-E72D297353CC}">
                    <c16:uniqueId val="{00000030-DF18-4733-8DEB-1EB213BFB132}"/>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37-DF18-4733-8DEB-1EB213BFB132}"/>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JavaScript</c:v>
                      </c:pt>
                    </c:strCache>
                  </c:strRef>
                </c:tx>
                <c:spPr>
                  <a:solidFill>
                    <a:schemeClr val="accent6">
                      <a:lumMod val="40000"/>
                      <a:lumOff val="60000"/>
                    </a:schemeClr>
                  </a:solidFill>
                </c:spPr>
                <c:dPt>
                  <c:idx val="0"/>
                  <c:bubble3D val="0"/>
                  <c:spPr>
                    <a:solidFill>
                      <a:schemeClr val="accent6">
                        <a:lumMod val="60000"/>
                        <a:lumOff val="40000"/>
                      </a:schemeClr>
                    </a:solidFill>
                    <a:ln w="19050">
                      <a:solidFill>
                        <a:schemeClr val="lt1"/>
                      </a:solidFill>
                    </a:ln>
                    <a:effectLst/>
                  </c:spPr>
                  <c:extLst xmlns:c15="http://schemas.microsoft.com/office/drawing/2012/chart">
                    <c:ext xmlns:c16="http://schemas.microsoft.com/office/drawing/2014/chart" uri="{C3380CC4-5D6E-409C-BE32-E72D297353CC}">
                      <c16:uniqueId val="{00000001-DF18-4733-8DEB-1EB213BFB132}"/>
                    </c:ext>
                  </c:extLst>
                </c:dPt>
                <c:dPt>
                  <c:idx val="1"/>
                  <c:bubble3D val="0"/>
                  <c:spPr>
                    <a:solidFill>
                      <a:schemeClr val="bg1">
                        <a:lumMod val="65000"/>
                      </a:schemeClr>
                    </a:solidFill>
                    <a:ln w="19050">
                      <a:solidFill>
                        <a:schemeClr val="lt1"/>
                      </a:solidFill>
                    </a:ln>
                    <a:effectLst/>
                  </c:spPr>
                  <c:extLst xmlns:c15="http://schemas.microsoft.com/office/drawing/2012/chart">
                    <c:ext xmlns:c16="http://schemas.microsoft.com/office/drawing/2014/chart" uri="{C3380CC4-5D6E-409C-BE32-E72D297353CC}">
                      <c16:uniqueId val="{00000003-DF18-4733-8DEB-1EB213BFB132}"/>
                    </c:ext>
                  </c:extLst>
                </c:dPt>
                <c:dPt>
                  <c:idx val="2"/>
                  <c:bubble3D val="0"/>
                  <c:spPr>
                    <a:solidFill>
                      <a:schemeClr val="bg1">
                        <a:lumMod val="85000"/>
                      </a:schemeClr>
                    </a:solidFill>
                    <a:ln w="19050">
                      <a:solidFill>
                        <a:schemeClr val="lt1"/>
                      </a:solidFill>
                    </a:ln>
                    <a:effectLst/>
                  </c:spPr>
                  <c:extLst xmlns:c15="http://schemas.microsoft.com/office/drawing/2012/chart">
                    <c:ext xmlns:c16="http://schemas.microsoft.com/office/drawing/2014/chart" uri="{C3380CC4-5D6E-409C-BE32-E72D297353CC}">
                      <c16:uniqueId val="{00000005-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Sheet1!$I$2:$I$4</c15:sqref>
                        </c15:formulaRef>
                      </c:ext>
                    </c:extLst>
                    <c:numCache>
                      <c:formatCode>General</c:formatCode>
                      <c:ptCount val="3"/>
                      <c:pt idx="0">
                        <c:v>8342380</c:v>
                      </c:pt>
                      <c:pt idx="1">
                        <c:v>5245470</c:v>
                      </c:pt>
                      <c:pt idx="2">
                        <c:v>248088241</c:v>
                      </c:pt>
                    </c:numCache>
                  </c:numRef>
                </c:val>
                <c:extLst xmlns:c15="http://schemas.microsoft.com/office/drawing/2012/chart">
                  <c:ext xmlns:c16="http://schemas.microsoft.com/office/drawing/2014/chart" uri="{C3380CC4-5D6E-409C-BE32-E72D297353CC}">
                    <c16:uniqueId val="{00000006-DF18-4733-8DEB-1EB213BFB132}"/>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8"/>
          <c:order val="8"/>
          <c:tx>
            <c:strRef>
              <c:f>Sheet1!$J$1</c:f>
              <c:strCache>
                <c:ptCount val="1"/>
                <c:pt idx="0">
                  <c:v>Column1</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2-65B1-4E8C-A741-4EBC120D9B3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5B1-4E8C-A741-4EBC120D9B38}"/>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4-65B1-4E8C-A741-4EBC120D9B38}"/>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1-D60B-4AF5-8B78-BD7A1893CD56}"/>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0-D60B-4AF5-8B78-BD7A1893CD56}"/>
              </c:ext>
            </c:extLst>
          </c:dPt>
          <c:cat>
            <c:strRef>
              <c:f>Sheet1!$A$2:$A$4</c:f>
              <c:strCache>
                <c:ptCount val="3"/>
                <c:pt idx="0">
                  <c:v>1st Qtr</c:v>
                </c:pt>
                <c:pt idx="1">
                  <c:v>2nd Qtr</c:v>
                </c:pt>
                <c:pt idx="2">
                  <c:v>3rd Qtr</c:v>
                </c:pt>
              </c:strCache>
            </c:strRef>
          </c:cat>
          <c:val>
            <c:numRef>
              <c:f>Sheet1!$J$2:$J$6</c:f>
              <c:numCache>
                <c:formatCode>General</c:formatCode>
                <c:ptCount val="5"/>
                <c:pt idx="0">
                  <c:v>8342380</c:v>
                </c:pt>
                <c:pt idx="1">
                  <c:v>262773</c:v>
                </c:pt>
                <c:pt idx="2">
                  <c:v>1311367</c:v>
                </c:pt>
                <c:pt idx="3">
                  <c:v>3671829</c:v>
                </c:pt>
                <c:pt idx="4">
                  <c:v>66413000</c:v>
                </c:pt>
              </c:numCache>
            </c:numRef>
          </c:val>
          <c:extLst>
            <c:ext xmlns:c16="http://schemas.microsoft.com/office/drawing/2014/chart" uri="{C3380CC4-5D6E-409C-BE32-E72D297353CC}">
              <c16:uniqueId val="{00000000-65B1-4E8C-A741-4EBC120D9B38}"/>
            </c:ext>
          </c:extLst>
        </c:ser>
        <c:dLbls>
          <c:showLegendKey val="0"/>
          <c:showVal val="0"/>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DF18-4733-8DEB-1EB213BFB1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DF18-4733-8DEB-1EB213BFB1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DF18-4733-8DEB-1EB213BFB132}"/>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0D-DF18-4733-8DEB-1EB213BFB132}"/>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F-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1-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3-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14-DF18-4733-8DEB-1EB213BFB132}"/>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General</c:formatCode>
                      <c:ptCount val="3"/>
                      <c:pt idx="0">
                        <c:v>6596407</c:v>
                      </c:pt>
                      <c:pt idx="1">
                        <c:v>5297028</c:v>
                      </c:pt>
                      <c:pt idx="2">
                        <c:v>37613571</c:v>
                      </c:pt>
                    </c:numCache>
                  </c:numRef>
                </c:val>
                <c:extLst xmlns:c15="http://schemas.microsoft.com/office/drawing/2012/chart">
                  <c:ext xmlns:c16="http://schemas.microsoft.com/office/drawing/2014/chart" uri="{C3380CC4-5D6E-409C-BE32-E72D297353CC}">
                    <c16:uniqueId val="{0000001B-DF18-4733-8DEB-1EB213BFB132}"/>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C/C++</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8225018</c:v>
                      </c:pt>
                      <c:pt idx="1">
                        <c:v>6200301</c:v>
                      </c:pt>
                      <c:pt idx="2">
                        <c:v>47222256</c:v>
                      </c:pt>
                    </c:numCache>
                  </c:numRef>
                </c:val>
                <c:extLst xmlns:c15="http://schemas.microsoft.com/office/drawing/2012/chart">
                  <c:ext xmlns:c16="http://schemas.microsoft.com/office/drawing/2014/chart" uri="{C3380CC4-5D6E-409C-BE32-E72D297353CC}">
                    <c16:uniqueId val="{00000022-DF18-4733-8DEB-1EB213BFB132}"/>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29-DF18-4733-8DEB-1EB213BFB132}"/>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Python</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5887579</c:v>
                      </c:pt>
                      <c:pt idx="1">
                        <c:v>2732747</c:v>
                      </c:pt>
                      <c:pt idx="2">
                        <c:v>22982454</c:v>
                      </c:pt>
                    </c:numCache>
                  </c:numRef>
                </c:val>
                <c:extLst xmlns:c15="http://schemas.microsoft.com/office/drawing/2012/chart">
                  <c:ext xmlns:c16="http://schemas.microsoft.com/office/drawing/2014/chart" uri="{C3380CC4-5D6E-409C-BE32-E72D297353CC}">
                    <c16:uniqueId val="{00000030-DF18-4733-8DEB-1EB213BFB132}"/>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DF18-4733-8DEB-1EB213BFB13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DF18-4733-8DEB-1EB213BFB13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37-DF18-4733-8DEB-1EB213BFB132}"/>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JavaScript</c:v>
                      </c:pt>
                    </c:strCache>
                  </c:strRef>
                </c:tx>
                <c:spPr>
                  <a:solidFill>
                    <a:schemeClr val="accent6">
                      <a:lumMod val="40000"/>
                      <a:lumOff val="60000"/>
                    </a:schemeClr>
                  </a:solidFill>
                </c:spPr>
                <c:dPt>
                  <c:idx val="0"/>
                  <c:bubble3D val="0"/>
                  <c:spPr>
                    <a:solidFill>
                      <a:schemeClr val="accent6">
                        <a:lumMod val="60000"/>
                        <a:lumOff val="40000"/>
                      </a:schemeClr>
                    </a:solidFill>
                    <a:ln w="19050">
                      <a:solidFill>
                        <a:schemeClr val="lt1"/>
                      </a:solidFill>
                    </a:ln>
                    <a:effectLst/>
                  </c:spPr>
                  <c:extLst xmlns:c15="http://schemas.microsoft.com/office/drawing/2012/chart">
                    <c:ext xmlns:c16="http://schemas.microsoft.com/office/drawing/2014/chart" uri="{C3380CC4-5D6E-409C-BE32-E72D297353CC}">
                      <c16:uniqueId val="{00000001-DF18-4733-8DEB-1EB213BFB132}"/>
                    </c:ext>
                  </c:extLst>
                </c:dPt>
                <c:dPt>
                  <c:idx val="1"/>
                  <c:bubble3D val="0"/>
                  <c:spPr>
                    <a:solidFill>
                      <a:schemeClr val="bg1">
                        <a:lumMod val="65000"/>
                      </a:schemeClr>
                    </a:solidFill>
                    <a:ln w="19050">
                      <a:solidFill>
                        <a:schemeClr val="lt1"/>
                      </a:solidFill>
                    </a:ln>
                    <a:effectLst/>
                  </c:spPr>
                  <c:extLst xmlns:c15="http://schemas.microsoft.com/office/drawing/2012/chart">
                    <c:ext xmlns:c16="http://schemas.microsoft.com/office/drawing/2014/chart" uri="{C3380CC4-5D6E-409C-BE32-E72D297353CC}">
                      <c16:uniqueId val="{00000003-DF18-4733-8DEB-1EB213BFB132}"/>
                    </c:ext>
                  </c:extLst>
                </c:dPt>
                <c:dPt>
                  <c:idx val="2"/>
                  <c:bubble3D val="0"/>
                  <c:spPr>
                    <a:solidFill>
                      <a:schemeClr val="bg1">
                        <a:lumMod val="85000"/>
                      </a:schemeClr>
                    </a:solidFill>
                    <a:ln w="19050">
                      <a:solidFill>
                        <a:schemeClr val="lt1"/>
                      </a:solidFill>
                    </a:ln>
                    <a:effectLst/>
                  </c:spPr>
                  <c:extLst xmlns:c15="http://schemas.microsoft.com/office/drawing/2012/chart">
                    <c:ext xmlns:c16="http://schemas.microsoft.com/office/drawing/2014/chart" uri="{C3380CC4-5D6E-409C-BE32-E72D297353CC}">
                      <c16:uniqueId val="{00000005-DF18-4733-8DEB-1EB213BFB132}"/>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Sheet1!$I$2:$I$4</c15:sqref>
                        </c15:formulaRef>
                      </c:ext>
                    </c:extLst>
                    <c:numCache>
                      <c:formatCode>General</c:formatCode>
                      <c:ptCount val="3"/>
                      <c:pt idx="0">
                        <c:v>8342380</c:v>
                      </c:pt>
                      <c:pt idx="1">
                        <c:v>5245470</c:v>
                      </c:pt>
                      <c:pt idx="2">
                        <c:v>248088241</c:v>
                      </c:pt>
                    </c:numCache>
                  </c:numRef>
                </c:val>
                <c:extLst xmlns:c15="http://schemas.microsoft.com/office/drawing/2012/chart">
                  <c:ext xmlns:c16="http://schemas.microsoft.com/office/drawing/2014/chart" uri="{C3380CC4-5D6E-409C-BE32-E72D297353CC}">
                    <c16:uniqueId val="{00000006-DF18-4733-8DEB-1EB213BFB132}"/>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2</c:v>
                </c:pt>
              </c:strCache>
            </c:strRef>
          </c:tx>
          <c:spPr>
            <a:solidFill>
              <a:schemeClr val="bg1"/>
            </a:solidFill>
          </c:spPr>
          <c:dPt>
            <c:idx val="0"/>
            <c:bubble3D val="0"/>
            <c:spPr>
              <a:solidFill>
                <a:schemeClr val="bg1"/>
              </a:solidFill>
              <a:ln w="19050">
                <a:solidFill>
                  <a:schemeClr val="lt1"/>
                </a:solidFill>
              </a:ln>
              <a:effectLst/>
            </c:spPr>
            <c:extLst>
              <c:ext xmlns:c16="http://schemas.microsoft.com/office/drawing/2014/chart" uri="{C3380CC4-5D6E-409C-BE32-E72D297353CC}">
                <c16:uniqueId val="{00000001-71EA-4F64-8087-789D958CCD96}"/>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7E19-45F3-8173-AC762BF898BF}"/>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0-E7F0-407A-AA36-37711166187C}"/>
              </c:ext>
            </c:extLst>
          </c:dPt>
          <c:cat>
            <c:strRef>
              <c:f>Sheet1!$A$2:$A$4</c:f>
              <c:strCache>
                <c:ptCount val="3"/>
                <c:pt idx="0">
                  <c:v>Original</c:v>
                </c:pt>
                <c:pt idx="1">
                  <c:v>Similar</c:v>
                </c:pt>
                <c:pt idx="2">
                  <c:v>Identical</c:v>
                </c:pt>
              </c:strCache>
            </c:strRef>
          </c:cat>
          <c:val>
            <c:numRef>
              <c:f>Sheet1!$B$2:$B$4</c:f>
              <c:numCache>
                <c:formatCode>General</c:formatCode>
                <c:ptCount val="3"/>
                <c:pt idx="0">
                  <c:v>44539</c:v>
                </c:pt>
                <c:pt idx="1">
                  <c:v>32878</c:v>
                </c:pt>
                <c:pt idx="2">
                  <c:v>350388</c:v>
                </c:pt>
              </c:numCache>
            </c:numRef>
          </c:val>
          <c:extLst>
            <c:ext xmlns:c16="http://schemas.microsoft.com/office/drawing/2014/chart" uri="{C3380CC4-5D6E-409C-BE32-E72D297353CC}">
              <c16:uniqueId val="{00000002-71EA-4F64-8087-789D958CCD9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100%</c:v>
                </c:pt>
              </c:strCache>
            </c:strRef>
          </c:tx>
          <c:spPr>
            <a:solidFill>
              <a:schemeClr val="accent6"/>
            </a:solidFill>
            <a:ln>
              <a:noFill/>
            </a:ln>
            <a:effectLst/>
          </c:spPr>
          <c:invertIfNegative val="0"/>
          <c:cat>
            <c:strRef>
              <c:f>Sheet1!$A$2:$A$5</c:f>
              <c:strCache>
                <c:ptCount val="4"/>
                <c:pt idx="0">
                  <c:v>Java</c:v>
                </c:pt>
                <c:pt idx="1">
                  <c:v>C++</c:v>
                </c:pt>
                <c:pt idx="2">
                  <c:v>Python</c:v>
                </c:pt>
                <c:pt idx="3">
                  <c:v>JavaScript</c:v>
                </c:pt>
              </c:strCache>
            </c:strRef>
          </c:cat>
          <c:val>
            <c:numRef>
              <c:f>Sheet1!$B$2:$B$5</c:f>
              <c:numCache>
                <c:formatCode>General</c:formatCode>
                <c:ptCount val="4"/>
                <c:pt idx="0">
                  <c:v>5.8874035753725358E-2</c:v>
                </c:pt>
                <c:pt idx="1">
                  <c:v>6.8242918537435984E-2</c:v>
                </c:pt>
                <c:pt idx="2">
                  <c:v>5.7757695110932976E-2</c:v>
                </c:pt>
                <c:pt idx="3">
                  <c:v>0.15605331000251763</c:v>
                </c:pt>
              </c:numCache>
            </c:numRef>
          </c:val>
          <c:extLst>
            <c:ext xmlns:c16="http://schemas.microsoft.com/office/drawing/2014/chart" uri="{C3380CC4-5D6E-409C-BE32-E72D297353CC}">
              <c16:uniqueId val="{00000000-4E14-4789-B530-C24E76474CAA}"/>
            </c:ext>
          </c:extLst>
        </c:ser>
        <c:ser>
          <c:idx val="1"/>
          <c:order val="1"/>
          <c:tx>
            <c:strRef>
              <c:f>Sheet1!$C$1</c:f>
              <c:strCache>
                <c:ptCount val="1"/>
                <c:pt idx="0">
                  <c:v>&gt;= 80%</c:v>
                </c:pt>
              </c:strCache>
            </c:strRef>
          </c:tx>
          <c:spPr>
            <a:solidFill>
              <a:schemeClr val="bg2">
                <a:lumMod val="50000"/>
              </a:schemeClr>
            </a:solidFill>
            <a:ln>
              <a:noFill/>
            </a:ln>
            <a:effectLst/>
          </c:spPr>
          <c:invertIfNegative val="0"/>
          <c:cat>
            <c:strRef>
              <c:f>Sheet1!$A$2:$A$5</c:f>
              <c:strCache>
                <c:ptCount val="4"/>
                <c:pt idx="0">
                  <c:v>Java</c:v>
                </c:pt>
                <c:pt idx="1">
                  <c:v>C++</c:v>
                </c:pt>
                <c:pt idx="2">
                  <c:v>Python</c:v>
                </c:pt>
                <c:pt idx="3">
                  <c:v>JavaScript</c:v>
                </c:pt>
              </c:strCache>
            </c:strRef>
          </c:cat>
          <c:val>
            <c:numRef>
              <c:f>Sheet1!$C$2:$C$5</c:f>
              <c:numCache>
                <c:formatCode>General</c:formatCode>
                <c:ptCount val="4"/>
                <c:pt idx="0">
                  <c:v>3.2365194523270156E-2</c:v>
                </c:pt>
                <c:pt idx="1">
                  <c:v>9.3517870137716078E-2</c:v>
                </c:pt>
                <c:pt idx="2">
                  <c:v>4.8188697454201034E-2</c:v>
                </c:pt>
                <c:pt idx="3">
                  <c:v>0.15506619321515272</c:v>
                </c:pt>
              </c:numCache>
            </c:numRef>
          </c:val>
          <c:extLst>
            <c:ext xmlns:c16="http://schemas.microsoft.com/office/drawing/2014/chart" uri="{C3380CC4-5D6E-409C-BE32-E72D297353CC}">
              <c16:uniqueId val="{00000001-4E14-4789-B530-C24E76474CAA}"/>
            </c:ext>
          </c:extLst>
        </c:ser>
        <c:ser>
          <c:idx val="2"/>
          <c:order val="2"/>
          <c:tx>
            <c:strRef>
              <c:f>Sheet1!$D$1</c:f>
              <c:strCache>
                <c:ptCount val="1"/>
                <c:pt idx="0">
                  <c:v>&gt;50%</c:v>
                </c:pt>
              </c:strCache>
            </c:strRef>
          </c:tx>
          <c:spPr>
            <a:solidFill>
              <a:schemeClr val="bg2">
                <a:lumMod val="90000"/>
              </a:schemeClr>
            </a:solidFill>
            <a:ln>
              <a:noFill/>
            </a:ln>
            <a:effectLst/>
          </c:spPr>
          <c:invertIfNegative val="0"/>
          <c:cat>
            <c:strRef>
              <c:f>Sheet1!$A$2:$A$5</c:f>
              <c:strCache>
                <c:ptCount val="4"/>
                <c:pt idx="0">
                  <c:v>Java</c:v>
                </c:pt>
                <c:pt idx="1">
                  <c:v>C++</c:v>
                </c:pt>
                <c:pt idx="2">
                  <c:v>Python</c:v>
                </c:pt>
                <c:pt idx="3">
                  <c:v>JavaScript</c:v>
                </c:pt>
              </c:strCache>
            </c:strRef>
          </c:cat>
          <c:val>
            <c:numRef>
              <c:f>Sheet1!$D$2:$D$5</c:f>
              <c:numCache>
                <c:formatCode>General</c:formatCode>
                <c:ptCount val="4"/>
                <c:pt idx="0">
                  <c:v>4.7584558019477967E-2</c:v>
                </c:pt>
                <c:pt idx="1">
                  <c:v>9.7694662986914912E-2</c:v>
                </c:pt>
                <c:pt idx="2">
                  <c:v>7.2316633396663887E-2</c:v>
                </c:pt>
                <c:pt idx="3">
                  <c:v>0.17548977055373097</c:v>
                </c:pt>
              </c:numCache>
            </c:numRef>
          </c:val>
          <c:extLst>
            <c:ext xmlns:c16="http://schemas.microsoft.com/office/drawing/2014/chart" uri="{C3380CC4-5D6E-409C-BE32-E72D297353CC}">
              <c16:uniqueId val="{00000002-4E14-4789-B530-C24E76474CAA}"/>
            </c:ext>
          </c:extLst>
        </c:ser>
        <c:dLbls>
          <c:showLegendKey val="0"/>
          <c:showVal val="0"/>
          <c:showCatName val="0"/>
          <c:showSerName val="0"/>
          <c:showPercent val="0"/>
          <c:showBubbleSize val="0"/>
        </c:dLbls>
        <c:gapWidth val="219"/>
        <c:overlap val="100"/>
        <c:axId val="1832186336"/>
        <c:axId val="1722377056"/>
      </c:barChart>
      <c:catAx>
        <c:axId val="1832186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22377056"/>
        <c:crosses val="autoZero"/>
        <c:auto val="1"/>
        <c:lblAlgn val="ctr"/>
        <c:lblOffset val="100"/>
        <c:noMultiLvlLbl val="0"/>
      </c:catAx>
      <c:valAx>
        <c:axId val="1722377056"/>
        <c:scaling>
          <c:orientation val="minMax"/>
        </c:scaling>
        <c:delete val="0"/>
        <c:axPos val="l"/>
        <c:majorGridlines>
          <c:spPr>
            <a:ln w="9525" cap="flat" cmpd="sng" algn="ctr">
              <a:gradFill flip="none" rotWithShape="1">
                <a:gsLst>
                  <a:gs pos="0">
                    <a:schemeClr val="bg1">
                      <a:lumMod val="95000"/>
                    </a:schemeClr>
                  </a:gs>
                  <a:gs pos="85000">
                    <a:schemeClr val="bg1">
                      <a:lumMod val="85000"/>
                    </a:schemeClr>
                  </a:gs>
                  <a:gs pos="100000">
                    <a:schemeClr val="accent3">
                      <a:lumMod val="60000"/>
                    </a:schemeClr>
                  </a:gs>
                </a:gsLst>
                <a:lin ang="10800000" scaled="1"/>
                <a:tileRect/>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32186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2</c:v>
                </c:pt>
              </c:strCache>
            </c:strRef>
          </c:tx>
          <c:spPr>
            <a:solidFill>
              <a:schemeClr val="bg1"/>
            </a:solidFill>
          </c:spPr>
          <c:dPt>
            <c:idx val="0"/>
            <c:bubble3D val="0"/>
            <c:spPr>
              <a:solidFill>
                <a:schemeClr val="bg1"/>
              </a:solidFill>
              <a:ln w="19050">
                <a:solidFill>
                  <a:schemeClr val="lt1"/>
                </a:solidFill>
              </a:ln>
              <a:effectLst/>
            </c:spPr>
            <c:extLst>
              <c:ext xmlns:c16="http://schemas.microsoft.com/office/drawing/2014/chart" uri="{C3380CC4-5D6E-409C-BE32-E72D297353CC}">
                <c16:uniqueId val="{00000001-71EA-4F64-8087-789D958CCD96}"/>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0-109B-44AF-AA03-45658297AF79}"/>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0-E7F0-407A-AA36-37711166187C}"/>
              </c:ext>
            </c:extLst>
          </c:dPt>
          <c:cat>
            <c:strRef>
              <c:f>Sheet1!$A$2:$A$4</c:f>
              <c:strCache>
                <c:ptCount val="3"/>
                <c:pt idx="0">
                  <c:v>Original</c:v>
                </c:pt>
                <c:pt idx="1">
                  <c:v>Similar</c:v>
                </c:pt>
                <c:pt idx="2">
                  <c:v>Identical</c:v>
                </c:pt>
              </c:strCache>
            </c:strRef>
          </c:cat>
          <c:val>
            <c:numRef>
              <c:f>Sheet1!$B$2:$B$4</c:f>
              <c:numCache>
                <c:formatCode>General</c:formatCode>
                <c:ptCount val="3"/>
                <c:pt idx="0">
                  <c:v>44539</c:v>
                </c:pt>
                <c:pt idx="1">
                  <c:v>32878</c:v>
                </c:pt>
                <c:pt idx="2">
                  <c:v>350388</c:v>
                </c:pt>
              </c:numCache>
            </c:numRef>
          </c:val>
          <c:extLst>
            <c:ext xmlns:c16="http://schemas.microsoft.com/office/drawing/2014/chart" uri="{C3380CC4-5D6E-409C-BE32-E72D297353CC}">
              <c16:uniqueId val="{00000002-71EA-4F64-8087-789D958CCD9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2</c:v>
                </c:pt>
              </c:strCache>
            </c:strRef>
          </c:tx>
          <c:spPr>
            <a:solidFill>
              <a:schemeClr val="bg1"/>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71EA-4F64-8087-789D958CCD96}"/>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0-109B-44AF-AA03-45658297AF79}"/>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0-E7F0-407A-AA36-37711166187C}"/>
              </c:ext>
            </c:extLst>
          </c:dPt>
          <c:cat>
            <c:strRef>
              <c:f>Sheet1!$A$2:$A$4</c:f>
              <c:strCache>
                <c:ptCount val="3"/>
                <c:pt idx="0">
                  <c:v>Original</c:v>
                </c:pt>
                <c:pt idx="1">
                  <c:v>Similar</c:v>
                </c:pt>
                <c:pt idx="2">
                  <c:v>Identical</c:v>
                </c:pt>
              </c:strCache>
            </c:strRef>
          </c:cat>
          <c:val>
            <c:numRef>
              <c:f>Sheet1!$B$2:$B$4</c:f>
              <c:numCache>
                <c:formatCode>General</c:formatCode>
                <c:ptCount val="3"/>
                <c:pt idx="0">
                  <c:v>44539</c:v>
                </c:pt>
                <c:pt idx="1">
                  <c:v>32878</c:v>
                </c:pt>
                <c:pt idx="2">
                  <c:v>350388</c:v>
                </c:pt>
              </c:numCache>
            </c:numRef>
          </c:val>
          <c:extLst>
            <c:ext xmlns:c16="http://schemas.microsoft.com/office/drawing/2014/chart" uri="{C3380CC4-5D6E-409C-BE32-E72D297353CC}">
              <c16:uniqueId val="{00000002-71EA-4F64-8087-789D958CCD9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Java</c:v>
                </c:pt>
              </c:strCache>
              <c:extLst xmlns:c15="http://schemas.microsoft.com/office/drawing/2012/chart"/>
            </c:strRef>
          </c:tx>
          <c:dPt>
            <c:idx val="0"/>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08-9A9B-453C-BB80-B8D4735F1019}"/>
              </c:ext>
            </c:extLst>
          </c:dPt>
          <c:dPt>
            <c:idx val="1"/>
            <c:bubble3D val="0"/>
            <c:spPr>
              <a:solidFill>
                <a:schemeClr val="bg2">
                  <a:lumMod val="50000"/>
                </a:schemeClr>
              </a:solidFill>
              <a:ln w="19050">
                <a:solidFill>
                  <a:schemeClr val="lt1"/>
                </a:solidFill>
              </a:ln>
              <a:effectLst/>
            </c:spPr>
            <c:extLst xmlns:c15="http://schemas.microsoft.com/office/drawing/2012/chart">
              <c:ext xmlns:c16="http://schemas.microsoft.com/office/drawing/2014/chart" uri="{C3380CC4-5D6E-409C-BE32-E72D297353CC}">
                <c16:uniqueId val="{00000009-7E78-48BB-A1D2-D6C9A66FAFD4}"/>
              </c:ext>
            </c:extLst>
          </c:dPt>
          <c:dPt>
            <c:idx val="2"/>
            <c:bubble3D val="0"/>
            <c:spPr>
              <a:solidFill>
                <a:schemeClr val="bg2">
                  <a:lumMod val="90000"/>
                </a:schemeClr>
              </a:solidFill>
              <a:ln w="19050">
                <a:solidFill>
                  <a:schemeClr val="lt1"/>
                </a:solidFill>
              </a:ln>
              <a:effectLst/>
            </c:spPr>
            <c:extLst xmlns:c15="http://schemas.microsoft.com/office/drawing/2012/chart">
              <c:ext xmlns:c16="http://schemas.microsoft.com/office/drawing/2014/chart" uri="{C3380CC4-5D6E-409C-BE32-E72D297353CC}">
                <c16:uniqueId val="{0000000B-7E78-48BB-A1D2-D6C9A66FAFD4}"/>
              </c:ext>
            </c:extLst>
          </c:dPt>
          <c:cat>
            <c:strRef>
              <c:f>Sheet1!$A$2:$A$4</c:f>
              <c:strCache>
                <c:ptCount val="3"/>
                <c:pt idx="0">
                  <c:v>1st Qtr</c:v>
                </c:pt>
                <c:pt idx="1">
                  <c:v>2nd Qtr</c:v>
                </c:pt>
                <c:pt idx="2">
                  <c:v>3rd Qtr</c:v>
                </c:pt>
              </c:strCache>
              <c:extLst xmlns:c15="http://schemas.microsoft.com/office/drawing/2012/chart"/>
            </c:strRef>
          </c:cat>
          <c:val>
            <c:numRef>
              <c:f>Sheet1!$C$2:$C$4</c:f>
              <c:numCache>
                <c:formatCode>General</c:formatCode>
                <c:ptCount val="3"/>
                <c:pt idx="0">
                  <c:v>17848618</c:v>
                </c:pt>
                <c:pt idx="1">
                  <c:v>14626434</c:v>
                </c:pt>
                <c:pt idx="2">
                  <c:v>24765500</c:v>
                </c:pt>
              </c:numCache>
              <c:extLst xmlns:c15="http://schemas.microsoft.com/office/drawing/2012/chart"/>
            </c:numRef>
          </c:val>
          <c:extLst xmlns:c15="http://schemas.microsoft.com/office/drawing/2012/chart">
            <c:ext xmlns:c16="http://schemas.microsoft.com/office/drawing/2014/chart" uri="{C3380CC4-5D6E-409C-BE32-E72D297353CC}">
              <c16:uniqueId val="{00000000-9A9B-453C-BB80-B8D4735F1019}"/>
            </c:ext>
          </c:extLst>
        </c:ser>
        <c:ser>
          <c:idx val="1"/>
          <c:order val="1"/>
          <c:tx>
            <c:strRef>
              <c:f>Sheet1!$C$1</c:f>
              <c:strCache>
                <c:ptCount val="1"/>
                <c:pt idx="0">
                  <c:v>Java wo</c:v>
                </c:pt>
              </c:strCache>
            </c:strRef>
          </c:tx>
          <c:dPt>
            <c:idx val="0"/>
            <c:bubble3D val="0"/>
            <c:spPr>
              <a:noFill/>
              <a:ln w="19050">
                <a:solidFill>
                  <a:schemeClr val="lt1"/>
                </a:solidFill>
              </a:ln>
              <a:effectLst/>
            </c:spPr>
            <c:extLst>
              <c:ext xmlns:c16="http://schemas.microsoft.com/office/drawing/2014/chart" uri="{C3380CC4-5D6E-409C-BE32-E72D297353CC}">
                <c16:uniqueId val="{00000009-9A9B-453C-BB80-B8D4735F1019}"/>
              </c:ext>
            </c:extLst>
          </c:dPt>
          <c:dPt>
            <c:idx val="1"/>
            <c:bubble3D val="0"/>
            <c:spPr>
              <a:noFill/>
              <a:ln w="19050">
                <a:solidFill>
                  <a:schemeClr val="lt1"/>
                </a:solidFill>
              </a:ln>
              <a:effectLst/>
            </c:spPr>
            <c:extLst>
              <c:ext xmlns:c16="http://schemas.microsoft.com/office/drawing/2014/chart" uri="{C3380CC4-5D6E-409C-BE32-E72D297353CC}">
                <c16:uniqueId val="{0000000A-9A9B-453C-BB80-B8D4735F1019}"/>
              </c:ext>
            </c:extLst>
          </c:dPt>
          <c:dPt>
            <c:idx val="2"/>
            <c:bubble3D val="0"/>
            <c:spPr>
              <a:noFill/>
              <a:ln w="19050">
                <a:solidFill>
                  <a:schemeClr val="lt1"/>
                </a:solidFill>
              </a:ln>
              <a:effectLst/>
            </c:spPr>
            <c:extLst>
              <c:ext xmlns:c16="http://schemas.microsoft.com/office/drawing/2014/chart" uri="{C3380CC4-5D6E-409C-BE32-E72D297353CC}">
                <c16:uniqueId val="{0000000B-9A9B-453C-BB80-B8D4735F1019}"/>
              </c:ext>
            </c:extLst>
          </c:dPt>
          <c:cat>
            <c:strRef>
              <c:f>Sheet1!$A$2:$A$4</c:f>
              <c:strCache>
                <c:ptCount val="3"/>
                <c:pt idx="0">
                  <c:v>1st Qtr</c:v>
                </c:pt>
                <c:pt idx="1">
                  <c:v>2nd Qtr</c:v>
                </c:pt>
                <c:pt idx="2">
                  <c:v>3rd Qtr</c:v>
                </c:pt>
              </c:strCache>
            </c:strRef>
          </c:cat>
          <c:val>
            <c:numRef>
              <c:f>Sheet1!$B$2:$B$4</c:f>
              <c:numCache>
                <c:formatCode>General</c:formatCode>
                <c:ptCount val="3"/>
                <c:pt idx="0">
                  <c:v>22085265</c:v>
                </c:pt>
                <c:pt idx="1">
                  <c:v>18701593</c:v>
                </c:pt>
                <c:pt idx="2">
                  <c:v>32093757</c:v>
                </c:pt>
              </c:numCache>
            </c:numRef>
          </c:val>
          <c:extLst>
            <c:ext xmlns:c16="http://schemas.microsoft.com/office/drawing/2014/chart" uri="{C3380CC4-5D6E-409C-BE32-E72D297353CC}">
              <c16:uniqueId val="{00000001-9A9B-453C-BB80-B8D4735F1019}"/>
            </c:ext>
          </c:extLst>
        </c:ser>
        <c:dLbls>
          <c:showLegendKey val="0"/>
          <c:showVal val="0"/>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2"/>
                <c:order val="2"/>
                <c:tx>
                  <c:strRef>
                    <c:extLst>
                      <c:ex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D-7E78-48BB-A1D2-D6C9A66FAFD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F-7E78-48BB-A1D2-D6C9A66FAFD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1-7E78-48BB-A1D2-D6C9A66FAFD4}"/>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Sheet1!$D$2:$D$4</c15:sqref>
                        </c15:formulaRef>
                      </c:ext>
                    </c:extLst>
                    <c:numCache>
                      <c:formatCode>General</c:formatCode>
                      <c:ptCount val="3"/>
                      <c:pt idx="0">
                        <c:v>6596407</c:v>
                      </c:pt>
                      <c:pt idx="1">
                        <c:v>5297028</c:v>
                      </c:pt>
                      <c:pt idx="2">
                        <c:v>37613571</c:v>
                      </c:pt>
                    </c:numCache>
                  </c:numRef>
                </c:val>
                <c:extLst>
                  <c:ext xmlns:c16="http://schemas.microsoft.com/office/drawing/2014/chart" uri="{C3380CC4-5D6E-409C-BE32-E72D297353CC}">
                    <c16:uniqueId val="{00000002-9A9B-453C-BB80-B8D4735F1019}"/>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C/C++</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3-7E78-48BB-A1D2-D6C9A66FAFD4}"/>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5-7E78-48BB-A1D2-D6C9A66FAFD4}"/>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7-7E78-48BB-A1D2-D6C9A66FAFD4}"/>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8225018</c:v>
                      </c:pt>
                      <c:pt idx="1">
                        <c:v>6200301</c:v>
                      </c:pt>
                      <c:pt idx="2">
                        <c:v>47222256</c:v>
                      </c:pt>
                    </c:numCache>
                  </c:numRef>
                </c:val>
                <c:extLst xmlns:c15="http://schemas.microsoft.com/office/drawing/2012/chart">
                  <c:ext xmlns:c16="http://schemas.microsoft.com/office/drawing/2014/chart" uri="{C3380CC4-5D6E-409C-BE32-E72D297353CC}">
                    <c16:uniqueId val="{00000003-9A9B-453C-BB80-B8D4735F1019}"/>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9-7E78-48BB-A1D2-D6C9A66FAFD4}"/>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B-7E78-48BB-A1D2-D6C9A66FAFD4}"/>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D-7E78-48BB-A1D2-D6C9A66FAFD4}"/>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04-9A9B-453C-BB80-B8D4735F1019}"/>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Python</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F-7E78-48BB-A1D2-D6C9A66FAFD4}"/>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1-7E78-48BB-A1D2-D6C9A66FAFD4}"/>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3-7E78-48BB-A1D2-D6C9A66FAFD4}"/>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5887579</c:v>
                      </c:pt>
                      <c:pt idx="1">
                        <c:v>2732747</c:v>
                      </c:pt>
                      <c:pt idx="2">
                        <c:v>22982454</c:v>
                      </c:pt>
                    </c:numCache>
                  </c:numRef>
                </c:val>
                <c:extLst xmlns:c15="http://schemas.microsoft.com/office/drawing/2012/chart">
                  <c:ext xmlns:c16="http://schemas.microsoft.com/office/drawing/2014/chart" uri="{C3380CC4-5D6E-409C-BE32-E72D297353CC}">
                    <c16:uniqueId val="{00000005-9A9B-453C-BB80-B8D4735F1019}"/>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5-7E78-48BB-A1D2-D6C9A66FAFD4}"/>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7-7E78-48BB-A1D2-D6C9A66FAFD4}"/>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9-7E78-48BB-A1D2-D6C9A66FAFD4}"/>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06-9A9B-453C-BB80-B8D4735F1019}"/>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JavaScript</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7E78-48BB-A1D2-D6C9A66FAFD4}"/>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7E78-48BB-A1D2-D6C9A66FAFD4}"/>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7E78-48BB-A1D2-D6C9A66FAFD4}"/>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Sheet1!$I$2:$I$4</c15:sqref>
                        </c15:formulaRef>
                      </c:ext>
                    </c:extLst>
                    <c:numCache>
                      <c:formatCode>General</c:formatCode>
                      <c:ptCount val="3"/>
                      <c:pt idx="0">
                        <c:v>8342380</c:v>
                      </c:pt>
                      <c:pt idx="1">
                        <c:v>5245470</c:v>
                      </c:pt>
                      <c:pt idx="2">
                        <c:v>248088241</c:v>
                      </c:pt>
                    </c:numCache>
                  </c:numRef>
                </c:val>
                <c:extLst xmlns:c15="http://schemas.microsoft.com/office/drawing/2012/chart">
                  <c:ext xmlns:c16="http://schemas.microsoft.com/office/drawing/2014/chart" uri="{C3380CC4-5D6E-409C-BE32-E72D297353CC}">
                    <c16:uniqueId val="{00000007-9A9B-453C-BB80-B8D4735F1019}"/>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2"/>
          <c:order val="2"/>
          <c:tx>
            <c:strRef>
              <c:f>Sheet1!$D$1</c:f>
              <c:strCache>
                <c:ptCount val="1"/>
                <c:pt idx="0">
                  <c:v>cpp</c:v>
                </c:pt>
              </c:strCache>
              <c:extLst xmlns:c15="http://schemas.microsoft.com/office/drawing/2012/chart"/>
            </c:strRef>
          </c:tx>
          <c:dPt>
            <c:idx val="0"/>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0F-9665-40EE-A4A7-0DCBF6E5EA0A}"/>
              </c:ext>
            </c:extLst>
          </c:dPt>
          <c:dPt>
            <c:idx val="1"/>
            <c:bubble3D val="0"/>
            <c:spPr>
              <a:solidFill>
                <a:schemeClr val="bg2">
                  <a:lumMod val="50000"/>
                </a:schemeClr>
              </a:solidFill>
              <a:ln w="19050">
                <a:solidFill>
                  <a:schemeClr val="lt1"/>
                </a:solidFill>
              </a:ln>
              <a:effectLst/>
            </c:spPr>
            <c:extLst xmlns:c15="http://schemas.microsoft.com/office/drawing/2012/chart">
              <c:ext xmlns:c16="http://schemas.microsoft.com/office/drawing/2014/chart" uri="{C3380CC4-5D6E-409C-BE32-E72D297353CC}">
                <c16:uniqueId val="{00000011-9665-40EE-A4A7-0DCBF6E5EA0A}"/>
              </c:ext>
            </c:extLst>
          </c:dPt>
          <c:dPt>
            <c:idx val="2"/>
            <c:bubble3D val="0"/>
            <c:spPr>
              <a:solidFill>
                <a:schemeClr val="bg2">
                  <a:lumMod val="90000"/>
                </a:schemeClr>
              </a:solidFill>
              <a:ln w="19050">
                <a:solidFill>
                  <a:schemeClr val="lt1"/>
                </a:solidFill>
              </a:ln>
              <a:effectLst/>
            </c:spPr>
            <c:extLst xmlns:c15="http://schemas.microsoft.com/office/drawing/2012/chart">
              <c:ext xmlns:c16="http://schemas.microsoft.com/office/drawing/2014/chart" uri="{C3380CC4-5D6E-409C-BE32-E72D297353CC}">
                <c16:uniqueId val="{00000013-9665-40EE-A4A7-0DCBF6E5EA0A}"/>
              </c:ext>
            </c:extLst>
          </c:dPt>
          <c:cat>
            <c:strRef>
              <c:f>Sheet1!$A$2:$A$4</c:f>
              <c:strCache>
                <c:ptCount val="3"/>
                <c:pt idx="0">
                  <c:v>1st Qtr</c:v>
                </c:pt>
                <c:pt idx="1">
                  <c:v>2nd Qtr</c:v>
                </c:pt>
                <c:pt idx="2">
                  <c:v>3rd Qtr</c:v>
                </c:pt>
              </c:strCache>
              <c:extLst xmlns:c15="http://schemas.microsoft.com/office/drawing/2012/chart"/>
            </c:strRef>
          </c:cat>
          <c:val>
            <c:numRef>
              <c:f>Sheet1!$E$2:$E$4</c:f>
              <c:numCache>
                <c:formatCode>General</c:formatCode>
                <c:ptCount val="3"/>
                <c:pt idx="0">
                  <c:v>6596407</c:v>
                </c:pt>
                <c:pt idx="1">
                  <c:v>5297028</c:v>
                </c:pt>
                <c:pt idx="2">
                  <c:v>37613571</c:v>
                </c:pt>
              </c:numCache>
              <c:extLst xmlns:c15="http://schemas.microsoft.com/office/drawing/2012/chart"/>
            </c:numRef>
          </c:val>
          <c:extLst xmlns:c15="http://schemas.microsoft.com/office/drawing/2012/chart">
            <c:ext xmlns:c16="http://schemas.microsoft.com/office/drawing/2014/chart" uri="{C3380CC4-5D6E-409C-BE32-E72D297353CC}">
              <c16:uniqueId val="{00000014-9665-40EE-A4A7-0DCBF6E5EA0A}"/>
            </c:ext>
          </c:extLst>
        </c:ser>
        <c:ser>
          <c:idx val="3"/>
          <c:order val="3"/>
          <c:tx>
            <c:strRef>
              <c:f>Sheet1!$E$1</c:f>
              <c:strCache>
                <c:ptCount val="1"/>
                <c:pt idx="0">
                  <c:v>cpp wo</c:v>
                </c:pt>
              </c:strCache>
            </c:strRef>
          </c:tx>
          <c:spPr>
            <a:noFill/>
          </c:spPr>
          <c:dPt>
            <c:idx val="0"/>
            <c:bubble3D val="0"/>
            <c:spPr>
              <a:noFill/>
              <a:ln w="19050">
                <a:solidFill>
                  <a:schemeClr val="lt1"/>
                </a:solidFill>
              </a:ln>
              <a:effectLst/>
            </c:spPr>
            <c:extLst>
              <c:ext xmlns:c16="http://schemas.microsoft.com/office/drawing/2014/chart" uri="{C3380CC4-5D6E-409C-BE32-E72D297353CC}">
                <c16:uniqueId val="{00000016-9665-40EE-A4A7-0DCBF6E5EA0A}"/>
              </c:ext>
            </c:extLst>
          </c:dPt>
          <c:dPt>
            <c:idx val="1"/>
            <c:bubble3D val="0"/>
            <c:spPr>
              <a:noFill/>
              <a:ln w="19050">
                <a:solidFill>
                  <a:schemeClr val="lt1"/>
                </a:solidFill>
              </a:ln>
              <a:effectLst/>
            </c:spPr>
            <c:extLst>
              <c:ext xmlns:c16="http://schemas.microsoft.com/office/drawing/2014/chart" uri="{C3380CC4-5D6E-409C-BE32-E72D297353CC}">
                <c16:uniqueId val="{00000018-9665-40EE-A4A7-0DCBF6E5EA0A}"/>
              </c:ext>
            </c:extLst>
          </c:dPt>
          <c:dPt>
            <c:idx val="2"/>
            <c:bubble3D val="0"/>
            <c:spPr>
              <a:noFill/>
              <a:ln w="19050">
                <a:solidFill>
                  <a:schemeClr val="lt1"/>
                </a:solidFill>
              </a:ln>
              <a:effectLst/>
            </c:spPr>
            <c:extLst>
              <c:ext xmlns:c16="http://schemas.microsoft.com/office/drawing/2014/chart" uri="{C3380CC4-5D6E-409C-BE32-E72D297353CC}">
                <c16:uniqueId val="{0000001A-9665-40EE-A4A7-0DCBF6E5EA0A}"/>
              </c:ext>
            </c:extLst>
          </c:dPt>
          <c:cat>
            <c:strRef>
              <c:f>Sheet1!$A$2:$A$4</c:f>
              <c:strCache>
                <c:ptCount val="3"/>
                <c:pt idx="0">
                  <c:v>1st Qtr</c:v>
                </c:pt>
                <c:pt idx="1">
                  <c:v>2nd Qtr</c:v>
                </c:pt>
                <c:pt idx="2">
                  <c:v>3rd Qtr</c:v>
                </c:pt>
              </c:strCache>
            </c:strRef>
          </c:cat>
          <c:val>
            <c:numRef>
              <c:f>Sheet1!$D$2:$D$4</c:f>
              <c:numCache>
                <c:formatCode>General</c:formatCode>
                <c:ptCount val="3"/>
                <c:pt idx="0">
                  <c:v>8225018</c:v>
                </c:pt>
                <c:pt idx="1">
                  <c:v>6200301</c:v>
                </c:pt>
                <c:pt idx="2">
                  <c:v>47222256</c:v>
                </c:pt>
              </c:numCache>
            </c:numRef>
          </c:val>
          <c:extLst>
            <c:ext xmlns:c16="http://schemas.microsoft.com/office/drawing/2014/chart" uri="{C3380CC4-5D6E-409C-BE32-E72D297353CC}">
              <c16:uniqueId val="{0000001B-9665-40EE-A4A7-0DCBF6E5EA0A}"/>
            </c:ext>
          </c:extLst>
        </c:ser>
        <c:dLbls>
          <c:showLegendKey val="0"/>
          <c:showVal val="0"/>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665-40EE-A4A7-0DCBF6E5EA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665-40EE-A4A7-0DCBF6E5EA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665-40EE-A4A7-0DCBF6E5EA0A}"/>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06-9665-40EE-A4A7-0DCBF6E5EA0A}"/>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8-9665-40EE-A4A7-0DCBF6E5EA0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0A-9665-40EE-A4A7-0DCBF6E5EA0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0C-9665-40EE-A4A7-0DCBF6E5EA0A}"/>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0D-9665-40EE-A4A7-0DCBF6E5EA0A}"/>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9665-40EE-A4A7-0DCBF6E5EA0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9665-40EE-A4A7-0DCBF6E5EA0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9665-40EE-A4A7-0DCBF6E5EA0A}"/>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22-9665-40EE-A4A7-0DCBF6E5EA0A}"/>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Python</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9665-40EE-A4A7-0DCBF6E5EA0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9665-40EE-A4A7-0DCBF6E5EA0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9665-40EE-A4A7-0DCBF6E5EA0A}"/>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5887579</c:v>
                      </c:pt>
                      <c:pt idx="1">
                        <c:v>2732747</c:v>
                      </c:pt>
                      <c:pt idx="2">
                        <c:v>22982454</c:v>
                      </c:pt>
                    </c:numCache>
                  </c:numRef>
                </c:val>
                <c:extLst xmlns:c15="http://schemas.microsoft.com/office/drawing/2012/chart">
                  <c:ext xmlns:c16="http://schemas.microsoft.com/office/drawing/2014/chart" uri="{C3380CC4-5D6E-409C-BE32-E72D297353CC}">
                    <c16:uniqueId val="{00000029-9665-40EE-A4A7-0DCBF6E5EA0A}"/>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9665-40EE-A4A7-0DCBF6E5EA0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9665-40EE-A4A7-0DCBF6E5EA0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9665-40EE-A4A7-0DCBF6E5EA0A}"/>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30-9665-40EE-A4A7-0DCBF6E5EA0A}"/>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JavaScript</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9665-40EE-A4A7-0DCBF6E5EA0A}"/>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9665-40EE-A4A7-0DCBF6E5EA0A}"/>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9665-40EE-A4A7-0DCBF6E5EA0A}"/>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Sheet1!$I$2:$I$4</c15:sqref>
                        </c15:formulaRef>
                      </c:ext>
                    </c:extLst>
                    <c:numCache>
                      <c:formatCode>General</c:formatCode>
                      <c:ptCount val="3"/>
                      <c:pt idx="0">
                        <c:v>8342380</c:v>
                      </c:pt>
                      <c:pt idx="1">
                        <c:v>5245470</c:v>
                      </c:pt>
                      <c:pt idx="2">
                        <c:v>248088241</c:v>
                      </c:pt>
                    </c:numCache>
                  </c:numRef>
                </c:val>
                <c:extLst xmlns:c15="http://schemas.microsoft.com/office/drawing/2012/chart">
                  <c:ext xmlns:c16="http://schemas.microsoft.com/office/drawing/2014/chart" uri="{C3380CC4-5D6E-409C-BE32-E72D297353CC}">
                    <c16:uniqueId val="{00000037-9665-40EE-A4A7-0DCBF6E5EA0A}"/>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4"/>
          <c:order val="4"/>
          <c:tx>
            <c:strRef>
              <c:f>Sheet1!$F$1</c:f>
              <c:strCache>
                <c:ptCount val="1"/>
                <c:pt idx="0">
                  <c:v>Python</c:v>
                </c:pt>
              </c:strCache>
              <c:extLst xmlns:c15="http://schemas.microsoft.com/office/drawing/2012/chart"/>
            </c:strRef>
          </c:tx>
          <c:dPt>
            <c:idx val="0"/>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1D-7CE3-49D4-A467-84800B897D15}"/>
              </c:ext>
            </c:extLst>
          </c:dPt>
          <c:dPt>
            <c:idx val="1"/>
            <c:bubble3D val="0"/>
            <c:spPr>
              <a:solidFill>
                <a:schemeClr val="bg2">
                  <a:lumMod val="50000"/>
                </a:schemeClr>
              </a:solidFill>
              <a:ln w="19050">
                <a:solidFill>
                  <a:schemeClr val="lt1"/>
                </a:solidFill>
              </a:ln>
              <a:effectLst/>
            </c:spPr>
            <c:extLst xmlns:c15="http://schemas.microsoft.com/office/drawing/2012/chart">
              <c:ext xmlns:c16="http://schemas.microsoft.com/office/drawing/2014/chart" uri="{C3380CC4-5D6E-409C-BE32-E72D297353CC}">
                <c16:uniqueId val="{0000001F-7CE3-49D4-A467-84800B897D15}"/>
              </c:ext>
            </c:extLst>
          </c:dPt>
          <c:dPt>
            <c:idx val="2"/>
            <c:bubble3D val="0"/>
            <c:spPr>
              <a:solidFill>
                <a:schemeClr val="bg2">
                  <a:lumMod val="90000"/>
                </a:schemeClr>
              </a:solidFill>
              <a:ln w="19050">
                <a:solidFill>
                  <a:schemeClr val="lt1"/>
                </a:solidFill>
              </a:ln>
              <a:effectLst/>
            </c:spPr>
            <c:extLst xmlns:c15="http://schemas.microsoft.com/office/drawing/2012/chart">
              <c:ext xmlns:c16="http://schemas.microsoft.com/office/drawing/2014/chart" uri="{C3380CC4-5D6E-409C-BE32-E72D297353CC}">
                <c16:uniqueId val="{00000021-7CE3-49D4-A467-84800B897D15}"/>
              </c:ext>
            </c:extLst>
          </c:dPt>
          <c:cat>
            <c:strRef>
              <c:f>Sheet1!$A$2:$A$4</c:f>
              <c:strCache>
                <c:ptCount val="3"/>
                <c:pt idx="0">
                  <c:v>1st Qtr</c:v>
                </c:pt>
                <c:pt idx="1">
                  <c:v>2nd Qtr</c:v>
                </c:pt>
                <c:pt idx="2">
                  <c:v>3rd Qtr</c:v>
                </c:pt>
              </c:strCache>
              <c:extLst xmlns:c15="http://schemas.microsoft.com/office/drawing/2012/chart"/>
            </c:strRef>
          </c:cat>
          <c:val>
            <c:numRef>
              <c:f>Sheet1!$G$2:$G$4</c:f>
              <c:numCache>
                <c:formatCode>General</c:formatCode>
                <c:ptCount val="3"/>
                <c:pt idx="0">
                  <c:v>4844125</c:v>
                </c:pt>
                <c:pt idx="1">
                  <c:v>2105769</c:v>
                </c:pt>
                <c:pt idx="2">
                  <c:v>16432156</c:v>
                </c:pt>
              </c:numCache>
              <c:extLst xmlns:c15="http://schemas.microsoft.com/office/drawing/2012/chart"/>
            </c:numRef>
          </c:val>
          <c:extLst xmlns:c15="http://schemas.microsoft.com/office/drawing/2012/chart">
            <c:ext xmlns:c16="http://schemas.microsoft.com/office/drawing/2014/chart" uri="{C3380CC4-5D6E-409C-BE32-E72D297353CC}">
              <c16:uniqueId val="{00000022-7CE3-49D4-A467-84800B897D15}"/>
            </c:ext>
          </c:extLst>
        </c:ser>
        <c:ser>
          <c:idx val="5"/>
          <c:order val="5"/>
          <c:tx>
            <c:strRef>
              <c:f>Sheet1!$G$1</c:f>
              <c:strCache>
                <c:ptCount val="1"/>
                <c:pt idx="0">
                  <c:v>py wo</c:v>
                </c:pt>
              </c:strCache>
            </c:strRef>
          </c:tx>
          <c:spPr>
            <a:noFill/>
          </c:spPr>
          <c:dPt>
            <c:idx val="0"/>
            <c:bubble3D val="0"/>
            <c:spPr>
              <a:noFill/>
              <a:ln w="19050">
                <a:solidFill>
                  <a:schemeClr val="lt1"/>
                </a:solidFill>
              </a:ln>
              <a:effectLst/>
            </c:spPr>
            <c:extLst>
              <c:ext xmlns:c16="http://schemas.microsoft.com/office/drawing/2014/chart" uri="{C3380CC4-5D6E-409C-BE32-E72D297353CC}">
                <c16:uniqueId val="{00000024-7CE3-49D4-A467-84800B897D15}"/>
              </c:ext>
            </c:extLst>
          </c:dPt>
          <c:dPt>
            <c:idx val="1"/>
            <c:bubble3D val="0"/>
            <c:spPr>
              <a:noFill/>
              <a:ln w="19050">
                <a:solidFill>
                  <a:schemeClr val="lt1"/>
                </a:solidFill>
              </a:ln>
              <a:effectLst/>
            </c:spPr>
            <c:extLst>
              <c:ext xmlns:c16="http://schemas.microsoft.com/office/drawing/2014/chart" uri="{C3380CC4-5D6E-409C-BE32-E72D297353CC}">
                <c16:uniqueId val="{00000026-7CE3-49D4-A467-84800B897D15}"/>
              </c:ext>
            </c:extLst>
          </c:dPt>
          <c:dPt>
            <c:idx val="2"/>
            <c:bubble3D val="0"/>
            <c:spPr>
              <a:noFill/>
              <a:ln w="19050">
                <a:solidFill>
                  <a:schemeClr val="lt1"/>
                </a:solidFill>
              </a:ln>
              <a:effectLst/>
            </c:spPr>
            <c:extLst>
              <c:ext xmlns:c16="http://schemas.microsoft.com/office/drawing/2014/chart" uri="{C3380CC4-5D6E-409C-BE32-E72D297353CC}">
                <c16:uniqueId val="{00000028-7CE3-49D4-A467-84800B897D15}"/>
              </c:ext>
            </c:extLst>
          </c:dPt>
          <c:cat>
            <c:strRef>
              <c:f>Sheet1!$A$2:$A$4</c:f>
              <c:strCache>
                <c:ptCount val="3"/>
                <c:pt idx="0">
                  <c:v>1st Qtr</c:v>
                </c:pt>
                <c:pt idx="1">
                  <c:v>2nd Qtr</c:v>
                </c:pt>
                <c:pt idx="2">
                  <c:v>3rd Qtr</c:v>
                </c:pt>
              </c:strCache>
            </c:strRef>
          </c:cat>
          <c:val>
            <c:numRef>
              <c:f>Sheet1!$F$2:$F$4</c:f>
              <c:numCache>
                <c:formatCode>General</c:formatCode>
                <c:ptCount val="3"/>
                <c:pt idx="0">
                  <c:v>5887579</c:v>
                </c:pt>
                <c:pt idx="1">
                  <c:v>2732747</c:v>
                </c:pt>
                <c:pt idx="2">
                  <c:v>22982454</c:v>
                </c:pt>
              </c:numCache>
            </c:numRef>
          </c:val>
          <c:extLst>
            <c:ext xmlns:c16="http://schemas.microsoft.com/office/drawing/2014/chart" uri="{C3380CC4-5D6E-409C-BE32-E72D297353CC}">
              <c16:uniqueId val="{00000029-7CE3-49D4-A467-84800B897D15}"/>
            </c:ext>
          </c:extLst>
        </c:ser>
        <c:dLbls>
          <c:showLegendKey val="0"/>
          <c:showVal val="0"/>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CE3-49D4-A467-84800B897D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E3-49D4-A467-84800B897D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E3-49D4-A467-84800B897D15}"/>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06-7CE3-49D4-A467-84800B897D15}"/>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8-7CE3-49D4-A467-84800B897D1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0A-7CE3-49D4-A467-84800B897D1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0C-7CE3-49D4-A467-84800B897D15}"/>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0D-7CE3-49D4-A467-84800B897D15}"/>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F-7CE3-49D4-A467-84800B897D1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1-7CE3-49D4-A467-84800B897D1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3-7CE3-49D4-A467-84800B897D15}"/>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General</c:formatCode>
                      <c:ptCount val="3"/>
                      <c:pt idx="0">
                        <c:v>6596407</c:v>
                      </c:pt>
                      <c:pt idx="1">
                        <c:v>5297028</c:v>
                      </c:pt>
                      <c:pt idx="2">
                        <c:v>37613571</c:v>
                      </c:pt>
                    </c:numCache>
                  </c:numRef>
                </c:val>
                <c:extLst xmlns:c15="http://schemas.microsoft.com/office/drawing/2012/chart">
                  <c:ext xmlns:c16="http://schemas.microsoft.com/office/drawing/2014/chart" uri="{C3380CC4-5D6E-409C-BE32-E72D297353CC}">
                    <c16:uniqueId val="{00000014-7CE3-49D4-A467-84800B897D15}"/>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C/C++</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7CE3-49D4-A467-84800B897D1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7CE3-49D4-A467-84800B897D1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7CE3-49D4-A467-84800B897D15}"/>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8225018</c:v>
                      </c:pt>
                      <c:pt idx="1">
                        <c:v>6200301</c:v>
                      </c:pt>
                      <c:pt idx="2">
                        <c:v>47222256</c:v>
                      </c:pt>
                    </c:numCache>
                  </c:numRef>
                </c:val>
                <c:extLst xmlns:c15="http://schemas.microsoft.com/office/drawing/2012/chart">
                  <c:ext xmlns:c16="http://schemas.microsoft.com/office/drawing/2014/chart" uri="{C3380CC4-5D6E-409C-BE32-E72D297353CC}">
                    <c16:uniqueId val="{0000001B-7CE3-49D4-A467-84800B897D15}"/>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js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B-7CE3-49D4-A467-84800B897D1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D-7CE3-49D4-A467-84800B897D1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F-7CE3-49D4-A467-84800B897D15}"/>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Sheet1!$H$2:$H$4</c15:sqref>
                        </c15:formulaRef>
                      </c:ext>
                    </c:extLst>
                    <c:numCache>
                      <c:formatCode>General</c:formatCode>
                      <c:ptCount val="3"/>
                      <c:pt idx="0">
                        <c:v>6177593</c:v>
                      </c:pt>
                      <c:pt idx="1">
                        <c:v>3896989</c:v>
                      </c:pt>
                      <c:pt idx="2">
                        <c:v>152062310</c:v>
                      </c:pt>
                    </c:numCache>
                  </c:numRef>
                </c:val>
                <c:extLst xmlns:c15="http://schemas.microsoft.com/office/drawing/2012/chart">
                  <c:ext xmlns:c16="http://schemas.microsoft.com/office/drawing/2014/chart" uri="{C3380CC4-5D6E-409C-BE32-E72D297353CC}">
                    <c16:uniqueId val="{00000030-7CE3-49D4-A467-84800B897D15}"/>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JavaScript</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2-7CE3-49D4-A467-84800B897D1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4-7CE3-49D4-A467-84800B897D1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6-7CE3-49D4-A467-84800B897D15}"/>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Sheet1!$I$2:$I$4</c15:sqref>
                        </c15:formulaRef>
                      </c:ext>
                    </c:extLst>
                    <c:numCache>
                      <c:formatCode>General</c:formatCode>
                      <c:ptCount val="3"/>
                      <c:pt idx="0">
                        <c:v>8342380</c:v>
                      </c:pt>
                      <c:pt idx="1">
                        <c:v>5245470</c:v>
                      </c:pt>
                      <c:pt idx="2">
                        <c:v>248088241</c:v>
                      </c:pt>
                    </c:numCache>
                  </c:numRef>
                </c:val>
                <c:extLst xmlns:c15="http://schemas.microsoft.com/office/drawing/2012/chart">
                  <c:ext xmlns:c16="http://schemas.microsoft.com/office/drawing/2014/chart" uri="{C3380CC4-5D6E-409C-BE32-E72D297353CC}">
                    <c16:uniqueId val="{00000037-7CE3-49D4-A467-84800B897D15}"/>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6"/>
          <c:order val="6"/>
          <c:tx>
            <c:strRef>
              <c:f>Sheet1!$H$1</c:f>
              <c:strCache>
                <c:ptCount val="1"/>
                <c:pt idx="0">
                  <c:v>JS</c:v>
                </c:pt>
              </c:strCache>
              <c:extLst xmlns:c15="http://schemas.microsoft.com/office/drawing/2012/chart"/>
            </c:strRef>
          </c:tx>
          <c:spPr>
            <a:solidFill>
              <a:schemeClr val="bg2">
                <a:lumMod val="90000"/>
              </a:schemeClr>
            </a:solidFill>
          </c:spPr>
          <c:dPt>
            <c:idx val="0"/>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B-46F6-4CC8-82C4-E77E9F44C4A6}"/>
              </c:ext>
            </c:extLst>
          </c:dPt>
          <c:dPt>
            <c:idx val="1"/>
            <c:bubble3D val="0"/>
            <c:spPr>
              <a:solidFill>
                <a:schemeClr val="bg2">
                  <a:lumMod val="50000"/>
                </a:schemeClr>
              </a:solidFill>
              <a:ln w="19050">
                <a:solidFill>
                  <a:schemeClr val="lt1"/>
                </a:solidFill>
              </a:ln>
              <a:effectLst/>
            </c:spPr>
            <c:extLst xmlns:c15="http://schemas.microsoft.com/office/drawing/2012/chart">
              <c:ext xmlns:c16="http://schemas.microsoft.com/office/drawing/2014/chart" uri="{C3380CC4-5D6E-409C-BE32-E72D297353CC}">
                <c16:uniqueId val="{0000002D-46F6-4CC8-82C4-E77E9F44C4A6}"/>
              </c:ext>
            </c:extLst>
          </c:dPt>
          <c:dPt>
            <c:idx val="2"/>
            <c:bubble3D val="0"/>
            <c:spPr>
              <a:solidFill>
                <a:schemeClr val="bg2">
                  <a:lumMod val="90000"/>
                </a:schemeClr>
              </a:solidFill>
              <a:ln w="19050">
                <a:solidFill>
                  <a:schemeClr val="lt1"/>
                </a:solidFill>
              </a:ln>
              <a:effectLst/>
            </c:spPr>
            <c:extLst xmlns:c15="http://schemas.microsoft.com/office/drawing/2012/chart">
              <c:ext xmlns:c16="http://schemas.microsoft.com/office/drawing/2014/chart" uri="{C3380CC4-5D6E-409C-BE32-E72D297353CC}">
                <c16:uniqueId val="{0000002F-46F6-4CC8-82C4-E77E9F44C4A6}"/>
              </c:ext>
            </c:extLst>
          </c:dPt>
          <c:cat>
            <c:strRef>
              <c:f>Sheet1!$A$2:$A$4</c:f>
              <c:strCache>
                <c:ptCount val="3"/>
                <c:pt idx="0">
                  <c:v>1st Qtr</c:v>
                </c:pt>
                <c:pt idx="1">
                  <c:v>2nd Qtr</c:v>
                </c:pt>
                <c:pt idx="2">
                  <c:v>3rd Qtr</c:v>
                </c:pt>
              </c:strCache>
              <c:extLst xmlns:c15="http://schemas.microsoft.com/office/drawing/2012/chart"/>
            </c:strRef>
          </c:cat>
          <c:val>
            <c:numRef>
              <c:f>Sheet1!$I$2:$I$4</c:f>
              <c:numCache>
                <c:formatCode>General</c:formatCode>
                <c:ptCount val="3"/>
                <c:pt idx="0">
                  <c:v>6177593</c:v>
                </c:pt>
                <c:pt idx="1">
                  <c:v>3896989</c:v>
                </c:pt>
                <c:pt idx="2">
                  <c:v>152062310</c:v>
                </c:pt>
              </c:numCache>
              <c:extLst xmlns:c15="http://schemas.microsoft.com/office/drawing/2012/chart"/>
            </c:numRef>
          </c:val>
          <c:extLst xmlns:c15="http://schemas.microsoft.com/office/drawing/2012/chart">
            <c:ext xmlns:c16="http://schemas.microsoft.com/office/drawing/2014/chart" uri="{C3380CC4-5D6E-409C-BE32-E72D297353CC}">
              <c16:uniqueId val="{00000030-46F6-4CC8-82C4-E77E9F44C4A6}"/>
            </c:ext>
          </c:extLst>
        </c:ser>
        <c:ser>
          <c:idx val="7"/>
          <c:order val="7"/>
          <c:tx>
            <c:strRef>
              <c:f>Sheet1!$I$1</c:f>
              <c:strCache>
                <c:ptCount val="1"/>
                <c:pt idx="0">
                  <c:v>JS wo</c:v>
                </c:pt>
              </c:strCache>
            </c:strRef>
          </c:tx>
          <c:spPr>
            <a:noFill/>
          </c:spPr>
          <c:dPt>
            <c:idx val="0"/>
            <c:bubble3D val="0"/>
            <c:spPr>
              <a:noFill/>
              <a:ln w="19050">
                <a:solidFill>
                  <a:schemeClr val="lt1"/>
                </a:solidFill>
              </a:ln>
              <a:effectLst/>
            </c:spPr>
            <c:extLst>
              <c:ext xmlns:c16="http://schemas.microsoft.com/office/drawing/2014/chart" uri="{C3380CC4-5D6E-409C-BE32-E72D297353CC}">
                <c16:uniqueId val="{00000032-46F6-4CC8-82C4-E77E9F44C4A6}"/>
              </c:ext>
            </c:extLst>
          </c:dPt>
          <c:dPt>
            <c:idx val="1"/>
            <c:bubble3D val="0"/>
            <c:spPr>
              <a:noFill/>
              <a:ln w="19050">
                <a:solidFill>
                  <a:schemeClr val="lt1"/>
                </a:solidFill>
              </a:ln>
              <a:effectLst/>
            </c:spPr>
            <c:extLst>
              <c:ext xmlns:c16="http://schemas.microsoft.com/office/drawing/2014/chart" uri="{C3380CC4-5D6E-409C-BE32-E72D297353CC}">
                <c16:uniqueId val="{00000034-46F6-4CC8-82C4-E77E9F44C4A6}"/>
              </c:ext>
            </c:extLst>
          </c:dPt>
          <c:dPt>
            <c:idx val="2"/>
            <c:bubble3D val="0"/>
            <c:spPr>
              <a:noFill/>
              <a:ln w="19050">
                <a:solidFill>
                  <a:schemeClr val="lt1"/>
                </a:solidFill>
              </a:ln>
              <a:effectLst/>
            </c:spPr>
            <c:extLst>
              <c:ext xmlns:c16="http://schemas.microsoft.com/office/drawing/2014/chart" uri="{C3380CC4-5D6E-409C-BE32-E72D297353CC}">
                <c16:uniqueId val="{00000036-46F6-4CC8-82C4-E77E9F44C4A6}"/>
              </c:ext>
            </c:extLst>
          </c:dPt>
          <c:cat>
            <c:strRef>
              <c:f>Sheet1!$A$2:$A$4</c:f>
              <c:strCache>
                <c:ptCount val="3"/>
                <c:pt idx="0">
                  <c:v>1st Qtr</c:v>
                </c:pt>
                <c:pt idx="1">
                  <c:v>2nd Qtr</c:v>
                </c:pt>
                <c:pt idx="2">
                  <c:v>3rd Qtr</c:v>
                </c:pt>
              </c:strCache>
            </c:strRef>
          </c:cat>
          <c:val>
            <c:numRef>
              <c:f>Sheet1!$H$2:$H$4</c:f>
              <c:numCache>
                <c:formatCode>General</c:formatCode>
                <c:ptCount val="3"/>
                <c:pt idx="0">
                  <c:v>8342380</c:v>
                </c:pt>
                <c:pt idx="1">
                  <c:v>5245470</c:v>
                </c:pt>
                <c:pt idx="2">
                  <c:v>248088241</c:v>
                </c:pt>
              </c:numCache>
            </c:numRef>
          </c:val>
          <c:extLst>
            <c:ext xmlns:c16="http://schemas.microsoft.com/office/drawing/2014/chart" uri="{C3380CC4-5D6E-409C-BE32-E72D297353CC}">
              <c16:uniqueId val="{00000037-46F6-4CC8-82C4-E77E9F44C4A6}"/>
            </c:ext>
          </c:extLst>
        </c:ser>
        <c:dLbls>
          <c:showLegendKey val="0"/>
          <c:showVal val="0"/>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Java wo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6F6-4CC8-82C4-E77E9F44C4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F6-4CC8-82C4-E77E9F44C4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F6-4CC8-82C4-E77E9F44C4A6}"/>
                    </c:ext>
                  </c:extLst>
                </c:dPt>
                <c:cat>
                  <c:strRef>
                    <c:extLst>
                      <c:ext uri="{02D57815-91ED-43cb-92C2-25804820EDAC}">
                        <c15:formulaRef>
                          <c15:sqref>Sheet1!$A$2:$A$4</c15:sqref>
                        </c15:formulaRef>
                      </c:ext>
                    </c:extLst>
                    <c:strCache>
                      <c:ptCount val="3"/>
                      <c:pt idx="0">
                        <c:v>1st Qtr</c:v>
                      </c:pt>
                      <c:pt idx="1">
                        <c:v>2nd Qtr</c:v>
                      </c:pt>
                      <c:pt idx="2">
                        <c:v>3rd Qtr</c:v>
                      </c:pt>
                    </c:strCache>
                  </c:strRef>
                </c:cat>
                <c:val>
                  <c:numRef>
                    <c:extLst>
                      <c:ext uri="{02D57815-91ED-43cb-92C2-25804820EDAC}">
                        <c15:formulaRef>
                          <c15:sqref>Sheet1!$B$2:$B$4</c15:sqref>
                        </c15:formulaRef>
                      </c:ext>
                    </c:extLst>
                    <c:numCache>
                      <c:formatCode>General</c:formatCode>
                      <c:ptCount val="3"/>
                      <c:pt idx="0">
                        <c:v>17848618</c:v>
                      </c:pt>
                      <c:pt idx="1">
                        <c:v>14626434</c:v>
                      </c:pt>
                      <c:pt idx="2">
                        <c:v>24765500</c:v>
                      </c:pt>
                    </c:numCache>
                  </c:numRef>
                </c:val>
                <c:extLst>
                  <c:ext xmlns:c16="http://schemas.microsoft.com/office/drawing/2014/chart" uri="{C3380CC4-5D6E-409C-BE32-E72D297353CC}">
                    <c16:uniqueId val="{00000006-46F6-4CC8-82C4-E77E9F44C4A6}"/>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Java</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8-46F6-4CC8-82C4-E77E9F44C4A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0A-46F6-4CC8-82C4-E77E9F44C4A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0C-46F6-4CC8-82C4-E77E9F44C4A6}"/>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General</c:formatCode>
                      <c:ptCount val="3"/>
                      <c:pt idx="0">
                        <c:v>22085265</c:v>
                      </c:pt>
                      <c:pt idx="1">
                        <c:v>18701593</c:v>
                      </c:pt>
                      <c:pt idx="2">
                        <c:v>32093757</c:v>
                      </c:pt>
                    </c:numCache>
                  </c:numRef>
                </c:val>
                <c:extLst xmlns:c15="http://schemas.microsoft.com/office/drawing/2012/chart">
                  <c:ext xmlns:c16="http://schemas.microsoft.com/office/drawing/2014/chart" uri="{C3380CC4-5D6E-409C-BE32-E72D297353CC}">
                    <c16:uniqueId val="{0000000D-46F6-4CC8-82C4-E77E9F44C4A6}"/>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Cpp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F-46F6-4CC8-82C4-E77E9F44C4A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1-46F6-4CC8-82C4-E77E9F44C4A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3-46F6-4CC8-82C4-E77E9F44C4A6}"/>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General</c:formatCode>
                      <c:ptCount val="3"/>
                      <c:pt idx="0">
                        <c:v>6596407</c:v>
                      </c:pt>
                      <c:pt idx="1">
                        <c:v>5297028</c:v>
                      </c:pt>
                      <c:pt idx="2">
                        <c:v>37613571</c:v>
                      </c:pt>
                    </c:numCache>
                  </c:numRef>
                </c:val>
                <c:extLst xmlns:c15="http://schemas.microsoft.com/office/drawing/2012/chart">
                  <c:ext xmlns:c16="http://schemas.microsoft.com/office/drawing/2014/chart" uri="{C3380CC4-5D6E-409C-BE32-E72D297353CC}">
                    <c16:uniqueId val="{00000014-46F6-4CC8-82C4-E77E9F44C4A6}"/>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C/C++</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6-46F6-4CC8-82C4-E77E9F44C4A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8-46F6-4CC8-82C4-E77E9F44C4A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A-46F6-4CC8-82C4-E77E9F44C4A6}"/>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General</c:formatCode>
                      <c:ptCount val="3"/>
                      <c:pt idx="0">
                        <c:v>8225018</c:v>
                      </c:pt>
                      <c:pt idx="1">
                        <c:v>6200301</c:v>
                      </c:pt>
                      <c:pt idx="2">
                        <c:v>47222256</c:v>
                      </c:pt>
                    </c:numCache>
                  </c:numRef>
                </c:val>
                <c:extLst xmlns:c15="http://schemas.microsoft.com/office/drawing/2012/chart">
                  <c:ext xmlns:c16="http://schemas.microsoft.com/office/drawing/2014/chart" uri="{C3380CC4-5D6E-409C-BE32-E72D297353CC}">
                    <c16:uniqueId val="{0000001B-46F6-4CC8-82C4-E77E9F44C4A6}"/>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py wo</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D-46F6-4CC8-82C4-E77E9F44C4A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F-46F6-4CC8-82C4-E77E9F44C4A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1-46F6-4CC8-82C4-E77E9F44C4A6}"/>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Sheet1!$F$2:$F$4</c15:sqref>
                        </c15:formulaRef>
                      </c:ext>
                    </c:extLst>
                    <c:numCache>
                      <c:formatCode>General</c:formatCode>
                      <c:ptCount val="3"/>
                      <c:pt idx="0">
                        <c:v>4844125</c:v>
                      </c:pt>
                      <c:pt idx="1">
                        <c:v>2105769</c:v>
                      </c:pt>
                      <c:pt idx="2">
                        <c:v>16432156</c:v>
                      </c:pt>
                    </c:numCache>
                  </c:numRef>
                </c:val>
                <c:extLst xmlns:c15="http://schemas.microsoft.com/office/drawing/2012/chart">
                  <c:ext xmlns:c16="http://schemas.microsoft.com/office/drawing/2014/chart" uri="{C3380CC4-5D6E-409C-BE32-E72D297353CC}">
                    <c16:uniqueId val="{00000022-46F6-4CC8-82C4-E77E9F44C4A6}"/>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Python</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4-46F6-4CC8-82C4-E77E9F44C4A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6-46F6-4CC8-82C4-E77E9F44C4A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8-46F6-4CC8-82C4-E77E9F44C4A6}"/>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1st Qtr</c:v>
                      </c:pt>
                      <c:pt idx="1">
                        <c:v>2nd Qtr</c:v>
                      </c:pt>
                      <c:pt idx="2">
                        <c:v>3rd Qtr</c:v>
                      </c:pt>
                    </c:strCache>
                  </c:strRef>
                </c:cat>
                <c:val>
                  <c:numRef>
                    <c:extLst xmlns:c15="http://schemas.microsoft.com/office/drawing/2012/chart">
                      <c:ext xmlns:c15="http://schemas.microsoft.com/office/drawing/2012/chart" uri="{02D57815-91ED-43cb-92C2-25804820EDAC}">
                        <c15:formulaRef>
                          <c15:sqref>Sheet1!$G$2:$G$4</c15:sqref>
                        </c15:formulaRef>
                      </c:ext>
                    </c:extLst>
                    <c:numCache>
                      <c:formatCode>General</c:formatCode>
                      <c:ptCount val="3"/>
                      <c:pt idx="0">
                        <c:v>5887579</c:v>
                      </c:pt>
                      <c:pt idx="1">
                        <c:v>2732747</c:v>
                      </c:pt>
                      <c:pt idx="2">
                        <c:v>22982454</c:v>
                      </c:pt>
                    </c:numCache>
                  </c:numRef>
                </c:val>
                <c:extLst xmlns:c15="http://schemas.microsoft.com/office/drawing/2012/chart">
                  <c:ext xmlns:c16="http://schemas.microsoft.com/office/drawing/2014/chart" uri="{C3380CC4-5D6E-409C-BE32-E72D297353CC}">
                    <c16:uniqueId val="{00000029-46F6-4CC8-82C4-E77E9F44C4A6}"/>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0.74027</cdr:x>
      <cdr:y>0.8255</cdr:y>
    </cdr:from>
    <cdr:to>
      <cdr:x>0.88096</cdr:x>
      <cdr:y>0.9061</cdr:y>
    </cdr:to>
    <cdr:sp macro="" textlink="">
      <cdr:nvSpPr>
        <cdr:cNvPr id="2" name="Callout: Bent Line 1">
          <a:extLst xmlns:a="http://schemas.openxmlformats.org/drawingml/2006/main">
            <a:ext uri="{FF2B5EF4-FFF2-40B4-BE49-F238E27FC236}">
              <a16:creationId xmlns:a16="http://schemas.microsoft.com/office/drawing/2014/main" id="{F638F9FD-117D-4649-8192-CC02284628E5}"/>
            </a:ext>
          </a:extLst>
        </cdr:cNvPr>
        <cdr:cNvSpPr/>
      </cdr:nvSpPr>
      <cdr:spPr>
        <a:xfrm xmlns:a="http://schemas.openxmlformats.org/drawingml/2006/main">
          <a:off x="6055302" y="4438761"/>
          <a:ext cx="1150895" cy="433377"/>
        </a:xfrm>
        <a:prstGeom xmlns:a="http://schemas.openxmlformats.org/drawingml/2006/main" prst="borderCallout2">
          <a:avLst>
            <a:gd name="adj1" fmla="val 48950"/>
            <a:gd name="adj2" fmla="val 95105"/>
            <a:gd name="adj3" fmla="val 48950"/>
            <a:gd name="adj4" fmla="val 128449"/>
            <a:gd name="adj5" fmla="val 116961"/>
            <a:gd name="adj6" fmla="val 164184"/>
          </a:avLst>
        </a:prstGeom>
        <a:solidFill xmlns:a="http://schemas.openxmlformats.org/drawingml/2006/main">
          <a:schemeClr val="accent1">
            <a:lumMod val="40000"/>
            <a:lumOff val="60000"/>
          </a:schemeClr>
        </a:solidFill>
        <a:ln xmlns:a="http://schemas.openxmlformats.org/drawingml/2006/main" w="25400">
          <a:solidFill>
            <a:schemeClr val="accent1">
              <a:lumMod val="40000"/>
              <a:lumOff val="60000"/>
            </a:schemeClr>
          </a:solidFill>
        </a:ln>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2800" dirty="0"/>
            <a:t>10.1m</a:t>
          </a:r>
        </a:p>
      </cdr:txBody>
    </cdr:sp>
  </cdr:relSizeAnchor>
</c:userShapes>
</file>

<file path=ppt/drawings/drawing2.xml><?xml version="1.0" encoding="utf-8"?>
<c:userShapes xmlns:c="http://schemas.openxmlformats.org/drawingml/2006/chart">
  <cdr:relSizeAnchor xmlns:cdr="http://schemas.openxmlformats.org/drawingml/2006/chartDrawing">
    <cdr:from>
      <cdr:x>0.74027</cdr:x>
      <cdr:y>0.8255</cdr:y>
    </cdr:from>
    <cdr:to>
      <cdr:x>0.88096</cdr:x>
      <cdr:y>0.9061</cdr:y>
    </cdr:to>
    <cdr:sp macro="" textlink="">
      <cdr:nvSpPr>
        <cdr:cNvPr id="2" name="Callout: Bent Line 1">
          <a:extLst xmlns:a="http://schemas.openxmlformats.org/drawingml/2006/main">
            <a:ext uri="{FF2B5EF4-FFF2-40B4-BE49-F238E27FC236}">
              <a16:creationId xmlns:a16="http://schemas.microsoft.com/office/drawing/2014/main" id="{F638F9FD-117D-4649-8192-CC02284628E5}"/>
            </a:ext>
          </a:extLst>
        </cdr:cNvPr>
        <cdr:cNvSpPr/>
      </cdr:nvSpPr>
      <cdr:spPr>
        <a:xfrm xmlns:a="http://schemas.openxmlformats.org/drawingml/2006/main">
          <a:off x="6055302" y="4438761"/>
          <a:ext cx="1150895" cy="433377"/>
        </a:xfrm>
        <a:prstGeom xmlns:a="http://schemas.openxmlformats.org/drawingml/2006/main" prst="borderCallout2">
          <a:avLst>
            <a:gd name="adj1" fmla="val 48950"/>
            <a:gd name="adj2" fmla="val 95105"/>
            <a:gd name="adj3" fmla="val 48950"/>
            <a:gd name="adj4" fmla="val 128449"/>
            <a:gd name="adj5" fmla="val 116961"/>
            <a:gd name="adj6" fmla="val 164184"/>
          </a:avLst>
        </a:prstGeom>
        <a:solidFill xmlns:a="http://schemas.openxmlformats.org/drawingml/2006/main">
          <a:schemeClr val="accent1">
            <a:lumMod val="40000"/>
            <a:lumOff val="60000"/>
          </a:schemeClr>
        </a:solidFill>
        <a:ln xmlns:a="http://schemas.openxmlformats.org/drawingml/2006/main" w="25400">
          <a:solidFill>
            <a:schemeClr val="accent1">
              <a:lumMod val="40000"/>
              <a:lumOff val="60000"/>
            </a:schemeClr>
          </a:solidFill>
        </a:ln>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2800" dirty="0"/>
            <a:t>10.1m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B9621-001B-46CF-9B2F-61A114442606}" type="datetimeFigureOut">
              <a:rPr lang="en-US" smtClean="0"/>
              <a:t>10/28/2017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14D11-774C-4923-BFC2-28AE1FB0AABB}" type="slidenum">
              <a:rPr lang="en-US" smtClean="0"/>
              <a:t>‹#›</a:t>
            </a:fld>
            <a:endParaRPr lang="en-US"/>
          </a:p>
        </p:txBody>
      </p:sp>
    </p:spTree>
    <p:extLst>
      <p:ext uri="{BB962C8B-B14F-4D97-AF65-F5344CB8AC3E}">
        <p14:creationId xmlns:p14="http://schemas.microsoft.com/office/powerpoint/2010/main" val="29888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Good morning/afternoon, welcome to our talk “</a:t>
            </a:r>
            <a:r>
              <a:rPr lang="en-US" b="1" dirty="0" err="1"/>
              <a:t>Dejavu</a:t>
            </a:r>
            <a:r>
              <a:rPr lang="en-US" b="1" dirty="0"/>
              <a:t> – A Map of Code Duplicates on </a:t>
            </a:r>
            <a:r>
              <a:rPr lang="en-US" b="1" dirty="0" err="1"/>
              <a:t>Github</a:t>
            </a:r>
            <a:r>
              <a:rPr lang="en-US" b="1" dirty="0"/>
              <a:t>”</a:t>
            </a:r>
            <a:r>
              <a:rPr lang="en-US" dirty="0"/>
              <a:t>.</a:t>
            </a:r>
          </a:p>
          <a:p>
            <a:endParaRPr lang="en-US" dirty="0"/>
          </a:p>
          <a:p>
            <a:r>
              <a:rPr lang="en-US" dirty="0"/>
              <a:t>We are originally PL people and our ultimate goal is to analyze interesting properties of large code repositories. But to do so, one has to first build the infrastructure and understand the most basic properties of the data to prevent biases. </a:t>
            </a:r>
          </a:p>
          <a:p>
            <a:endParaRPr lang="en-US" dirty="0"/>
          </a:p>
          <a:p>
            <a:r>
              <a:rPr lang="en-US" dirty="0"/>
              <a:t>A good way to do this is to find a simple question about your data and answer it. </a:t>
            </a:r>
          </a:p>
        </p:txBody>
      </p:sp>
      <p:sp>
        <p:nvSpPr>
          <p:cNvPr id="4" name="Slide Number Placeholder 3"/>
          <p:cNvSpPr>
            <a:spLocks noGrp="1"/>
          </p:cNvSpPr>
          <p:nvPr>
            <p:ph type="sldNum" sz="quarter" idx="10"/>
          </p:nvPr>
        </p:nvSpPr>
        <p:spPr/>
        <p:txBody>
          <a:bodyPr/>
          <a:lstStyle/>
          <a:p>
            <a:fld id="{61B14D11-774C-4923-BFC2-28AE1FB0AABB}" type="slidenum">
              <a:rPr lang="en-US" smtClean="0"/>
              <a:t>1</a:t>
            </a:fld>
            <a:endParaRPr lang="en-US"/>
          </a:p>
        </p:txBody>
      </p:sp>
    </p:spTree>
    <p:extLst>
      <p:ext uri="{BB962C8B-B14F-4D97-AF65-F5344CB8AC3E}">
        <p14:creationId xmlns:p14="http://schemas.microsoft.com/office/powerpoint/2010/main" val="2525164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For each file we see, we </a:t>
            </a:r>
            <a:r>
              <a:rPr lang="en-US" b="1" dirty="0"/>
              <a:t>first take a hash </a:t>
            </a:r>
            <a:r>
              <a:rPr lang="en-US" dirty="0"/>
              <a:t>to determine very quickly if two files are </a:t>
            </a:r>
            <a:r>
              <a:rPr lang="en-US" b="1" dirty="0"/>
              <a:t>identical</a:t>
            </a:r>
            <a:r>
              <a:rPr lang="en-US" dirty="0"/>
              <a:t>. </a:t>
            </a:r>
          </a:p>
          <a:p>
            <a:endParaRPr lang="en-US" dirty="0"/>
          </a:p>
          <a:p>
            <a:r>
              <a:rPr lang="en-US" dirty="0"/>
              <a:t>We then </a:t>
            </a:r>
            <a:r>
              <a:rPr lang="en-US" b="1" dirty="0"/>
              <a:t>tokenize the file</a:t>
            </a:r>
            <a:r>
              <a:rPr lang="en-US" dirty="0"/>
              <a:t>, a process in which we remove any comments, whitespace and separators (operators, etc.), and count the occurrences of the remaining tokens. </a:t>
            </a:r>
          </a:p>
          <a:p>
            <a:endParaRPr lang="en-US" dirty="0"/>
          </a:p>
          <a:p>
            <a:r>
              <a:rPr lang="en-US" dirty="0"/>
              <a:t>These tokenized files are then fed into </a:t>
            </a:r>
            <a:r>
              <a:rPr lang="en-US" b="1" dirty="0" err="1"/>
              <a:t>SourcererCC</a:t>
            </a:r>
            <a:r>
              <a:rPr lang="en-US" b="1" dirty="0"/>
              <a:t>,</a:t>
            </a:r>
            <a:r>
              <a:rPr lang="en-US" dirty="0"/>
              <a:t> a scalable clone detector which produces a </a:t>
            </a:r>
            <a:r>
              <a:rPr lang="en-US" b="1" dirty="0"/>
              <a:t>list of pairs of files that are similar to each other</a:t>
            </a:r>
            <a:r>
              <a:rPr lang="en-US" dirty="0"/>
              <a:t> (over 80% similarity in tokens). </a:t>
            </a:r>
          </a:p>
          <a:p>
            <a:endParaRPr lang="en-US" dirty="0"/>
          </a:p>
          <a:p>
            <a:r>
              <a:rPr lang="en-US" dirty="0" err="1"/>
              <a:t>SourcererCC</a:t>
            </a:r>
            <a:r>
              <a:rPr lang="en-US" dirty="0"/>
              <a:t> </a:t>
            </a:r>
            <a:r>
              <a:rPr lang="en-US" b="1" dirty="0"/>
              <a:t>employs clever techniques</a:t>
            </a:r>
            <a:r>
              <a:rPr lang="en-US" dirty="0"/>
              <a:t> to find and quickly compare only files that can be similar and so it </a:t>
            </a:r>
            <a:r>
              <a:rPr lang="en-US" b="1" dirty="0"/>
              <a:t>took only a few days</a:t>
            </a:r>
            <a:r>
              <a:rPr lang="en-US" dirty="0"/>
              <a:t> to compute similar files in the 262 millions of JavaScript files.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10</a:t>
            </a:fld>
            <a:endParaRPr lang="en-US"/>
          </a:p>
        </p:txBody>
      </p:sp>
    </p:spTree>
    <p:extLst>
      <p:ext uri="{BB962C8B-B14F-4D97-AF65-F5344CB8AC3E}">
        <p14:creationId xmlns:p14="http://schemas.microsoft.com/office/powerpoint/2010/main" val="362863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But…</a:t>
            </a:r>
          </a:p>
          <a:p>
            <a:pPr marL="0" indent="0">
              <a:buFontTx/>
              <a:buNone/>
            </a:pPr>
            <a:endParaRPr lang="en-US" dirty="0"/>
          </a:p>
          <a:p>
            <a:pPr marL="0" indent="0">
              <a:buFontTx/>
              <a:buNone/>
            </a:pPr>
            <a:r>
              <a:rPr lang="en-US" dirty="0"/>
              <a:t>We have totally underestimated the infrastructure part of such a large code analysis. It took us a lot of time to build the tools to download, filter &amp; analyze the data, and even more so to build confidence into our results. </a:t>
            </a:r>
          </a:p>
          <a:p>
            <a:pPr marL="0" indent="0">
              <a:buFontTx/>
              <a:buNone/>
            </a:pPr>
            <a:endParaRPr lang="en-US" dirty="0"/>
          </a:p>
          <a:p>
            <a:pPr marL="0" indent="0">
              <a:buFontTx/>
              <a:buNone/>
            </a:pPr>
            <a:r>
              <a:rPr lang="en-US" b="1" dirty="0"/>
              <a:t>So without further ado…</a:t>
            </a:r>
          </a:p>
        </p:txBody>
      </p:sp>
      <p:sp>
        <p:nvSpPr>
          <p:cNvPr id="4" name="Slide Number Placeholder 3"/>
          <p:cNvSpPr>
            <a:spLocks noGrp="1"/>
          </p:cNvSpPr>
          <p:nvPr>
            <p:ph type="sldNum" sz="quarter" idx="10"/>
          </p:nvPr>
        </p:nvSpPr>
        <p:spPr/>
        <p:txBody>
          <a:bodyPr/>
          <a:lstStyle/>
          <a:p>
            <a:fld id="{61B14D11-774C-4923-BFC2-28AE1FB0AABB}" type="slidenum">
              <a:rPr lang="en-US" smtClean="0"/>
              <a:t>11</a:t>
            </a:fld>
            <a:endParaRPr lang="en-US"/>
          </a:p>
        </p:txBody>
      </p:sp>
    </p:spTree>
    <p:extLst>
      <p:ext uri="{BB962C8B-B14F-4D97-AF65-F5344CB8AC3E}">
        <p14:creationId xmlns:p14="http://schemas.microsoft.com/office/powerpoint/2010/main" val="4149631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terms of all languages combined, </a:t>
            </a:r>
          </a:p>
          <a:p>
            <a:r>
              <a:rPr lang="en-US" dirty="0"/>
              <a:t>we have found that almost </a:t>
            </a:r>
            <a:r>
              <a:rPr lang="en-US" b="1" dirty="0"/>
              <a:t>80%</a:t>
            </a:r>
            <a:r>
              <a:rPr lang="en-US" dirty="0"/>
              <a:t> of are identical copies of the </a:t>
            </a:r>
            <a:r>
              <a:rPr lang="en-US" b="1" dirty="0"/>
              <a:t>remaining twenty one percent</a:t>
            </a:r>
            <a:r>
              <a:rPr lang="en-US" dirty="0"/>
              <a:t> – this means their file hash is identical. </a:t>
            </a:r>
          </a:p>
          <a:p>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12</a:t>
            </a:fld>
            <a:endParaRPr lang="en-US"/>
          </a:p>
        </p:txBody>
      </p:sp>
    </p:spTree>
    <p:extLst>
      <p:ext uri="{BB962C8B-B14F-4D97-AF65-F5344CB8AC3E}">
        <p14:creationId xmlns:p14="http://schemas.microsoft.com/office/powerpoint/2010/main" val="156346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 further </a:t>
            </a:r>
            <a:r>
              <a:rPr lang="en-US" b="1" dirty="0"/>
              <a:t>9% of total files</a:t>
            </a:r>
            <a:r>
              <a:rPr lang="en-US" dirty="0"/>
              <a:t> was reported by </a:t>
            </a:r>
            <a:r>
              <a:rPr lang="en-US" dirty="0" err="1"/>
              <a:t>SourcererCC</a:t>
            </a:r>
            <a:r>
              <a:rPr lang="en-US" dirty="0"/>
              <a:t> to be </a:t>
            </a:r>
            <a:r>
              <a:rPr lang="en-US" b="1" dirty="0"/>
              <a:t>nearly identical </a:t>
            </a:r>
            <a:r>
              <a:rPr lang="en-US" b="0" dirty="0"/>
              <a:t>to the remaining…</a:t>
            </a:r>
            <a:endParaRPr lang="en-US" dirty="0"/>
          </a:p>
          <a:p>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13</a:t>
            </a:fld>
            <a:endParaRPr lang="en-US"/>
          </a:p>
        </p:txBody>
      </p:sp>
    </p:spTree>
    <p:extLst>
      <p:ext uri="{BB962C8B-B14F-4D97-AF65-F5344CB8AC3E}">
        <p14:creationId xmlns:p14="http://schemas.microsoft.com/office/powerpoint/2010/main" val="61356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twelve percent </a:t>
            </a:r>
            <a:r>
              <a:rPr lang="en-US" b="0" dirty="0"/>
              <a:t>of original files. </a:t>
            </a:r>
          </a:p>
          <a:p>
            <a:endParaRPr lang="en-US" b="0" dirty="0"/>
          </a:p>
          <a:p>
            <a:endParaRPr lang="en-US" b="0" dirty="0"/>
          </a:p>
          <a:p>
            <a:endParaRPr lang="en-US" b="0" dirty="0"/>
          </a:p>
          <a:p>
            <a:endParaRPr lang="en-US" b="0" dirty="0"/>
          </a:p>
          <a:p>
            <a:endParaRPr lang="en-US" b="0" dirty="0"/>
          </a:p>
        </p:txBody>
      </p:sp>
      <p:sp>
        <p:nvSpPr>
          <p:cNvPr id="4" name="Slide Number Placeholder 3"/>
          <p:cNvSpPr>
            <a:spLocks noGrp="1"/>
          </p:cNvSpPr>
          <p:nvPr>
            <p:ph type="sldNum" sz="quarter" idx="10"/>
          </p:nvPr>
        </p:nvSpPr>
        <p:spPr/>
        <p:txBody>
          <a:bodyPr/>
          <a:lstStyle/>
          <a:p>
            <a:fld id="{61B14D11-774C-4923-BFC2-28AE1FB0AABB}" type="slidenum">
              <a:rPr lang="en-US" smtClean="0"/>
              <a:t>14</a:t>
            </a:fld>
            <a:endParaRPr lang="en-US"/>
          </a:p>
        </p:txBody>
      </p:sp>
    </p:spTree>
    <p:extLst>
      <p:ext uri="{BB962C8B-B14F-4D97-AF65-F5344CB8AC3E}">
        <p14:creationId xmlns:p14="http://schemas.microsoft.com/office/powerpoint/2010/main" val="159222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When we look at the copying rates for the respective languages, </a:t>
            </a:r>
          </a:p>
          <a:p>
            <a:pPr marL="0" indent="0">
              <a:buFontTx/>
              <a:buNone/>
            </a:pPr>
            <a:endParaRPr lang="en-US" dirty="0"/>
          </a:p>
          <a:p>
            <a:pPr marL="171450" indent="-171450">
              <a:buFontTx/>
              <a:buChar char="-"/>
            </a:pPr>
            <a:r>
              <a:rPr lang="en-US" b="1" dirty="0"/>
              <a:t>Java</a:t>
            </a:r>
            <a:r>
              <a:rPr lang="en-US" dirty="0"/>
              <a:t> and </a:t>
            </a:r>
            <a:r>
              <a:rPr lang="en-US" b="1" dirty="0"/>
              <a:t>JavaScript</a:t>
            </a:r>
            <a:r>
              <a:rPr lang="en-US" dirty="0"/>
              <a:t> are the clear outliers with Java having </a:t>
            </a:r>
            <a:r>
              <a:rPr lang="en-US" b="1" dirty="0"/>
              <a:t>30%</a:t>
            </a:r>
            <a:r>
              <a:rPr lang="en-US" dirty="0"/>
              <a:t> original files and </a:t>
            </a:r>
            <a:r>
              <a:rPr lang="en-US" b="1" dirty="0"/>
              <a:t>less than half of the dataset</a:t>
            </a:r>
            <a:r>
              <a:rPr lang="en-US" dirty="0"/>
              <a:t> being identical copies</a:t>
            </a:r>
          </a:p>
          <a:p>
            <a:pPr marL="171450" indent="-171450">
              <a:buFontTx/>
              <a:buChar char="-"/>
            </a:pPr>
            <a:r>
              <a:rPr lang="en-US" b="1" dirty="0"/>
              <a:t>JavaScript </a:t>
            </a:r>
            <a:r>
              <a:rPr lang="en-US" b="0" dirty="0"/>
              <a:t>on the other hand has only </a:t>
            </a:r>
            <a:r>
              <a:rPr lang="en-US" b="1" dirty="0"/>
              <a:t>3%</a:t>
            </a:r>
            <a:r>
              <a:rPr lang="en-US" b="0" dirty="0"/>
              <a:t> of original files and a staggering </a:t>
            </a:r>
            <a:r>
              <a:rPr lang="en-US" b="1" dirty="0"/>
              <a:t>total of 94%</a:t>
            </a:r>
            <a:r>
              <a:rPr lang="en-US" b="0" dirty="0"/>
              <a:t> of its files are identical copies</a:t>
            </a:r>
            <a:endParaRPr lang="en-US" b="1" dirty="0"/>
          </a:p>
          <a:p>
            <a:pPr marL="171450" indent="-171450">
              <a:buFontTx/>
              <a:buChar char="-"/>
            </a:pPr>
            <a:endParaRPr lang="en-US" dirty="0"/>
          </a:p>
          <a:p>
            <a:pPr marL="0" indent="0">
              <a:buFontTx/>
              <a:buNone/>
            </a:pPr>
            <a:r>
              <a:rPr lang="en-US" b="1" dirty="0"/>
              <a:t>C</a:t>
            </a:r>
            <a:r>
              <a:rPr lang="en-US" dirty="0"/>
              <a:t> and </a:t>
            </a:r>
            <a:r>
              <a:rPr lang="en-US" b="1" dirty="0"/>
              <a:t>Python </a:t>
            </a:r>
            <a:r>
              <a:rPr lang="en-US" dirty="0"/>
              <a:t>somewhat in the middle with </a:t>
            </a:r>
            <a:r>
              <a:rPr lang="en-US" b="1" dirty="0"/>
              <a:t>13%</a:t>
            </a:r>
            <a:r>
              <a:rPr lang="en-US" dirty="0"/>
              <a:t> of original files for C and </a:t>
            </a:r>
            <a:r>
              <a:rPr lang="en-US" b="1" dirty="0"/>
              <a:t>19%</a:t>
            </a:r>
            <a:r>
              <a:rPr lang="en-US" dirty="0"/>
              <a:t> for Python.</a:t>
            </a:r>
          </a:p>
          <a:p>
            <a:pPr marL="0" indent="0">
              <a:buFontTx/>
              <a:buNone/>
            </a:pPr>
            <a:endParaRPr lang="en-US" dirty="0"/>
          </a:p>
          <a:p>
            <a:pPr marL="0" indent="0">
              <a:buFontTx/>
              <a:buNone/>
            </a:pPr>
            <a:r>
              <a:rPr lang="en-US" dirty="0"/>
              <a:t>So far, we have included all files in our analysis, including trivial files, such as the empty file, which in fact for all four languages was the single most widely copied one.</a:t>
            </a:r>
          </a:p>
          <a:p>
            <a:pPr marL="0" indent="0">
              <a:buFontTx/>
              <a:buNone/>
            </a:pPr>
            <a:endParaRPr lang="en-US" dirty="0"/>
          </a:p>
          <a:p>
            <a:pPr marL="0" indent="0">
              <a:buFontTx/>
              <a:buNone/>
            </a:pPr>
            <a:r>
              <a:rPr lang="en-US" dirty="0"/>
              <a:t>To make sure our results are not skewed by these very small files, we decided to exclude any files with </a:t>
            </a:r>
            <a:r>
              <a:rPr lang="en-US" b="1" dirty="0"/>
              <a:t>less than 50</a:t>
            </a:r>
            <a:r>
              <a:rPr lang="en-US" dirty="0"/>
              <a:t> tokens.</a:t>
            </a:r>
          </a:p>
        </p:txBody>
      </p:sp>
      <p:sp>
        <p:nvSpPr>
          <p:cNvPr id="4" name="Slide Number Placeholder 3"/>
          <p:cNvSpPr>
            <a:spLocks noGrp="1"/>
          </p:cNvSpPr>
          <p:nvPr>
            <p:ph type="sldNum" sz="quarter" idx="10"/>
          </p:nvPr>
        </p:nvSpPr>
        <p:spPr/>
        <p:txBody>
          <a:bodyPr/>
          <a:lstStyle/>
          <a:p>
            <a:fld id="{61B14D11-774C-4923-BFC2-28AE1FB0AABB}" type="slidenum">
              <a:rPr lang="en-US" smtClean="0"/>
              <a:t>15</a:t>
            </a:fld>
            <a:endParaRPr lang="en-US"/>
          </a:p>
        </p:txBody>
      </p:sp>
    </p:spTree>
    <p:extLst>
      <p:ext uri="{BB962C8B-B14F-4D97-AF65-F5344CB8AC3E}">
        <p14:creationId xmlns:p14="http://schemas.microsoft.com/office/powerpoint/2010/main" val="378725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While the inner circle displays the results for entire datasets for comparison, the outer circles display the results when these small files are excluded.</a:t>
            </a:r>
          </a:p>
          <a:p>
            <a:pPr marL="0" indent="0">
              <a:buFontTx/>
              <a:buNone/>
            </a:pPr>
            <a:endParaRPr lang="en-US" dirty="0"/>
          </a:p>
          <a:p>
            <a:pPr marL="0" indent="0">
              <a:buFontTx/>
              <a:buNone/>
            </a:pPr>
            <a:r>
              <a:rPr lang="en-US" dirty="0"/>
              <a:t>While the dataset has shrunk significantly (from </a:t>
            </a:r>
            <a:r>
              <a:rPr lang="en-US" b="1" dirty="0"/>
              <a:t>80% of the original for C</a:t>
            </a:r>
            <a:r>
              <a:rPr lang="en-US" dirty="0"/>
              <a:t> to only </a:t>
            </a:r>
            <a:r>
              <a:rPr lang="en-US" b="1" dirty="0"/>
              <a:t>62% of the original dataset in JavaScript</a:t>
            </a:r>
            <a:r>
              <a:rPr lang="en-US" b="0" dirty="0"/>
              <a:t>)</a:t>
            </a:r>
          </a:p>
          <a:p>
            <a:pPr marL="0" indent="0">
              <a:buFontTx/>
              <a:buNone/>
            </a:pPr>
            <a:endParaRPr lang="en-US" b="0" dirty="0"/>
          </a:p>
          <a:p>
            <a:pPr marL="0" indent="0">
              <a:buFontTx/>
              <a:buNone/>
            </a:pPr>
            <a:r>
              <a:rPr lang="en-US" b="0" dirty="0"/>
              <a:t>We found that the proportions of clones are almost the same, s</a:t>
            </a:r>
            <a:r>
              <a:rPr lang="en-US" dirty="0"/>
              <a:t>uggesting that </a:t>
            </a:r>
            <a:r>
              <a:rPr lang="en-US" b="1" dirty="0"/>
              <a:t>rampant copying is prevalent even for larger files. </a:t>
            </a:r>
          </a:p>
          <a:p>
            <a:pPr marL="0" indent="0">
              <a:buFontTx/>
              <a:buNone/>
            </a:pPr>
            <a:endParaRPr lang="en-US" b="1" dirty="0"/>
          </a:p>
          <a:p>
            <a:pPr marL="0" indent="0">
              <a:buFontTx/>
              <a:buNone/>
            </a:pPr>
            <a:r>
              <a:rPr lang="en-US" b="0" dirty="0"/>
              <a:t>In the next set of slides, we are going to briefly examine the different levels of similarity reported in these graphs for each language, starting with Java. </a:t>
            </a:r>
          </a:p>
        </p:txBody>
      </p:sp>
      <p:sp>
        <p:nvSpPr>
          <p:cNvPr id="4" name="Slide Number Placeholder 3"/>
          <p:cNvSpPr>
            <a:spLocks noGrp="1"/>
          </p:cNvSpPr>
          <p:nvPr>
            <p:ph type="sldNum" sz="quarter" idx="10"/>
          </p:nvPr>
        </p:nvSpPr>
        <p:spPr/>
        <p:txBody>
          <a:bodyPr/>
          <a:lstStyle/>
          <a:p>
            <a:fld id="{61B14D11-774C-4923-BFC2-28AE1FB0AABB}" type="slidenum">
              <a:rPr lang="en-US" smtClean="0"/>
              <a:t>16</a:t>
            </a:fld>
            <a:endParaRPr lang="en-US"/>
          </a:p>
        </p:txBody>
      </p:sp>
    </p:spTree>
    <p:extLst>
      <p:ext uri="{BB962C8B-B14F-4D97-AF65-F5344CB8AC3E}">
        <p14:creationId xmlns:p14="http://schemas.microsoft.com/office/powerpoint/2010/main" val="4143448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For all languages, most frequently duplicated non-trivial files were parts of popular frameworks, specifically in Java, these were:</a:t>
            </a:r>
          </a:p>
          <a:p>
            <a:pPr marL="171450" indent="-171450">
              <a:buFontTx/>
              <a:buChar char="-"/>
            </a:pPr>
            <a:r>
              <a:rPr lang="en-US" b="1" dirty="0"/>
              <a:t>Action Bar Sherlock</a:t>
            </a:r>
            <a:r>
              <a:rPr lang="en-US" dirty="0"/>
              <a:t> (same Action Bar API on different Android versions)</a:t>
            </a:r>
          </a:p>
          <a:p>
            <a:pPr marL="171450" indent="-171450">
              <a:buFontTx/>
              <a:buChar char="-"/>
            </a:pPr>
            <a:r>
              <a:rPr lang="en-US" b="1" dirty="0"/>
              <a:t>Cordova</a:t>
            </a:r>
            <a:r>
              <a:rPr lang="en-US" dirty="0"/>
              <a:t> (mobile application framework)</a:t>
            </a:r>
          </a:p>
          <a:p>
            <a:pPr marL="171450" indent="-171450">
              <a:buFontTx/>
              <a:buChar char="-"/>
            </a:pPr>
            <a:r>
              <a:rPr lang="en-US" b="1" dirty="0" err="1"/>
              <a:t>okhttp</a:t>
            </a:r>
            <a:r>
              <a:rPr lang="en-US" dirty="0"/>
              <a:t> (mobile http client)</a:t>
            </a:r>
          </a:p>
          <a:p>
            <a:pPr marL="171450" indent="-171450">
              <a:buFontTx/>
              <a:buChar char="-"/>
            </a:pPr>
            <a:endParaRPr lang="en-US" dirty="0"/>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each language we have also looked at the similar files, </a:t>
            </a:r>
            <a:r>
              <a:rPr lang="en-US" b="1" dirty="0"/>
              <a:t>randomly picking 20 pairs</a:t>
            </a:r>
            <a:r>
              <a:rPr lang="en-US" dirty="0"/>
              <a:t> and classified them into three categories: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Intentional</a:t>
            </a:r>
            <a:r>
              <a:rPr lang="en-US" dirty="0"/>
              <a:t> (copy a file then edit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Unintentional</a:t>
            </a:r>
            <a:r>
              <a:rPr lang="en-US" dirty="0"/>
              <a:t> (accidental clones, such as different versions of a library,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Autogenerated</a:t>
            </a:r>
            <a:r>
              <a:rPr lang="en-US" dirty="0"/>
              <a:t> (automatically generated files that are inputs to other tools)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17</a:t>
            </a:fld>
            <a:endParaRPr lang="en-US"/>
          </a:p>
        </p:txBody>
      </p:sp>
    </p:spTree>
    <p:extLst>
      <p:ext uri="{BB962C8B-B14F-4D97-AF65-F5344CB8AC3E}">
        <p14:creationId xmlns:p14="http://schemas.microsoft.com/office/powerpoint/2010/main" val="3075451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For Java, </a:t>
            </a:r>
            <a:r>
              <a:rPr lang="en-US" b="1" dirty="0"/>
              <a:t>60%</a:t>
            </a:r>
            <a:r>
              <a:rPr lang="en-US" dirty="0"/>
              <a:t> of the analyzed pair were autogenerated configuration and setup files for:</a:t>
            </a:r>
          </a:p>
          <a:p>
            <a:pPr marL="171450" indent="-171450">
              <a:buFontTx/>
              <a:buChar char="-"/>
            </a:pPr>
            <a:r>
              <a:rPr lang="en-US" b="1" dirty="0"/>
              <a:t>Apache axis </a:t>
            </a:r>
            <a:r>
              <a:rPr lang="en-US" dirty="0"/>
              <a:t>(web service framework, SOAP server)</a:t>
            </a:r>
          </a:p>
          <a:p>
            <a:pPr marL="171450" indent="-171450">
              <a:buFontTx/>
              <a:buChar char="-"/>
            </a:pPr>
            <a:r>
              <a:rPr lang="en-US" b="1" dirty="0"/>
              <a:t>Android</a:t>
            </a:r>
          </a:p>
          <a:p>
            <a:pPr marL="171450" indent="-171450">
              <a:buFontTx/>
              <a:buChar char="-"/>
            </a:pPr>
            <a:r>
              <a:rPr lang="en-US" b="1" dirty="0"/>
              <a:t>Java Architecture for XML Binding</a:t>
            </a:r>
          </a:p>
          <a:p>
            <a:pPr marL="171450" indent="-171450">
              <a:buFontTx/>
              <a:buChar char="-"/>
            </a:pPr>
            <a:endParaRPr lang="en-US" b="1" dirty="0"/>
          </a:p>
          <a:p>
            <a:pPr marL="0" indent="0">
              <a:buFontTx/>
              <a:buNone/>
            </a:pPr>
            <a:r>
              <a:rPr lang="en-US" dirty="0"/>
              <a:t>We have found </a:t>
            </a:r>
            <a:r>
              <a:rPr lang="en-US" b="1" dirty="0"/>
              <a:t>2</a:t>
            </a:r>
            <a:r>
              <a:rPr lang="en-US" dirty="0"/>
              <a:t> instances of unintentional cloning:</a:t>
            </a:r>
          </a:p>
          <a:p>
            <a:pPr marL="171450" indent="-171450">
              <a:buFontTx/>
              <a:buChar char="-"/>
            </a:pPr>
            <a:r>
              <a:rPr lang="en-US" dirty="0"/>
              <a:t>boilerplate code for android applications</a:t>
            </a:r>
          </a:p>
          <a:p>
            <a:pPr marL="0" indent="0">
              <a:buFontTx/>
              <a:buNone/>
            </a:pPr>
            <a:endParaRPr lang="en-US" dirty="0"/>
          </a:p>
          <a:p>
            <a:pPr marL="0" indent="0">
              <a:buFontTx/>
              <a:buNone/>
            </a:pPr>
            <a:r>
              <a:rPr lang="en-US" dirty="0"/>
              <a:t>Finally, </a:t>
            </a:r>
            <a:r>
              <a:rPr lang="en-US" b="1" dirty="0"/>
              <a:t>30%</a:t>
            </a:r>
            <a:r>
              <a:rPr lang="en-US" dirty="0"/>
              <a:t> of the pairs were classified as intentional:</a:t>
            </a:r>
          </a:p>
          <a:p>
            <a:pPr marL="171450" indent="-171450">
              <a:buFontTx/>
              <a:buChar char="-"/>
            </a:pPr>
            <a:r>
              <a:rPr lang="en-US" b="1" dirty="0"/>
              <a:t>Inter-project</a:t>
            </a:r>
            <a:r>
              <a:rPr lang="en-US" dirty="0"/>
              <a:t> copies when similar functionality was required in multiple contents</a:t>
            </a:r>
          </a:p>
          <a:p>
            <a:pPr marL="171450" indent="-171450">
              <a:buFontTx/>
              <a:buChar char="-"/>
            </a:pPr>
            <a:r>
              <a:rPr lang="en-US" b="1" dirty="0"/>
              <a:t>Intra-project</a:t>
            </a:r>
            <a:r>
              <a:rPr lang="en-US" dirty="0"/>
              <a:t> clones we have observed were from school assignments</a:t>
            </a:r>
          </a:p>
        </p:txBody>
      </p:sp>
      <p:sp>
        <p:nvSpPr>
          <p:cNvPr id="4" name="Slide Number Placeholder 3"/>
          <p:cNvSpPr>
            <a:spLocks noGrp="1"/>
          </p:cNvSpPr>
          <p:nvPr>
            <p:ph type="sldNum" sz="quarter" idx="10"/>
          </p:nvPr>
        </p:nvSpPr>
        <p:spPr/>
        <p:txBody>
          <a:bodyPr/>
          <a:lstStyle/>
          <a:p>
            <a:fld id="{61B14D11-774C-4923-BFC2-28AE1FB0AABB}" type="slidenum">
              <a:rPr lang="en-US" smtClean="0"/>
              <a:t>18</a:t>
            </a:fld>
            <a:endParaRPr lang="en-US"/>
          </a:p>
        </p:txBody>
      </p:sp>
    </p:spTree>
    <p:extLst>
      <p:ext uri="{BB962C8B-B14F-4D97-AF65-F5344CB8AC3E}">
        <p14:creationId xmlns:p14="http://schemas.microsoft.com/office/powerpoint/2010/main" val="1642607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C/C++, mostly cloned files came from the </a:t>
            </a:r>
            <a:r>
              <a:rPr lang="en-US" b="1" dirty="0"/>
              <a:t>boost</a:t>
            </a:r>
            <a:r>
              <a:rPr lang="en-US" dirty="0"/>
              <a:t> libraries and the </a:t>
            </a:r>
            <a:r>
              <a:rPr lang="en-US" b="1" dirty="0"/>
              <a:t>free type</a:t>
            </a:r>
            <a:r>
              <a:rPr lang="en-US" dirty="0"/>
              <a:t> project. </a:t>
            </a:r>
          </a:p>
        </p:txBody>
      </p:sp>
      <p:sp>
        <p:nvSpPr>
          <p:cNvPr id="4" name="Slide Number Placeholder 3"/>
          <p:cNvSpPr>
            <a:spLocks noGrp="1"/>
          </p:cNvSpPr>
          <p:nvPr>
            <p:ph type="sldNum" sz="quarter" idx="10"/>
          </p:nvPr>
        </p:nvSpPr>
        <p:spPr/>
        <p:txBody>
          <a:bodyPr/>
          <a:lstStyle/>
          <a:p>
            <a:fld id="{61B14D11-774C-4923-BFC2-28AE1FB0AABB}" type="slidenum">
              <a:rPr lang="en-US" smtClean="0"/>
              <a:t>19</a:t>
            </a:fld>
            <a:endParaRPr lang="en-US"/>
          </a:p>
        </p:txBody>
      </p:sp>
    </p:spTree>
    <p:extLst>
      <p:ext uri="{BB962C8B-B14F-4D97-AF65-F5344CB8AC3E}">
        <p14:creationId xmlns:p14="http://schemas.microsoft.com/office/powerpoint/2010/main" val="137772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We have chosen to investigate </a:t>
            </a:r>
            <a:r>
              <a:rPr lang="en-US" b="1" dirty="0"/>
              <a:t>how many duplication is there on </a:t>
            </a:r>
            <a:r>
              <a:rPr lang="en-US" b="1" dirty="0" err="1"/>
              <a:t>github</a:t>
            </a:r>
            <a:r>
              <a:rPr lang="en-US" dirty="0"/>
              <a:t>, because answering this will allow us to mitigate the selection bias on our further studies. </a:t>
            </a:r>
          </a:p>
          <a:p>
            <a:pPr marL="0" indent="0">
              <a:buFontTx/>
              <a:buNone/>
            </a:pPr>
            <a:endParaRPr lang="en-US" dirty="0"/>
          </a:p>
          <a:p>
            <a:pPr marL="0" indent="0">
              <a:buFontTx/>
              <a:buNone/>
            </a:pPr>
            <a:r>
              <a:rPr lang="en-US" dirty="0"/>
              <a:t>Answering this is really useful because it allows us to at least understand, or even remove the selection bias from our studies.</a:t>
            </a:r>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2</a:t>
            </a:fld>
            <a:endParaRPr lang="en-US"/>
          </a:p>
        </p:txBody>
      </p:sp>
    </p:spTree>
    <p:extLst>
      <p:ext uri="{BB962C8B-B14F-4D97-AF65-F5344CB8AC3E}">
        <p14:creationId xmlns:p14="http://schemas.microsoft.com/office/powerpoint/2010/main" val="3311825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Unlike Java, </a:t>
            </a:r>
            <a:r>
              <a:rPr lang="en-US" b="1" dirty="0"/>
              <a:t>C++ was dominated</a:t>
            </a:r>
            <a:r>
              <a:rPr lang="en-US" b="0" dirty="0"/>
              <a:t> by intentional clones (</a:t>
            </a:r>
            <a:r>
              <a:rPr lang="en-US" b="1" dirty="0"/>
              <a:t>60%</a:t>
            </a:r>
            <a:r>
              <a:rPr lang="en-US" b="0" dirty="0"/>
              <a:t>)</a:t>
            </a:r>
          </a:p>
          <a:p>
            <a:pPr marL="171450" indent="-171450">
              <a:buFontTx/>
              <a:buChar char="-"/>
            </a:pPr>
            <a:r>
              <a:rPr lang="en-US" b="0" dirty="0"/>
              <a:t>Reusing source code and common algorithms which were then slightly adapted for different frameworks.</a:t>
            </a:r>
          </a:p>
          <a:p>
            <a:pPr marL="171450" indent="-171450">
              <a:buFontTx/>
              <a:buChar char="-"/>
            </a:pPr>
            <a:endParaRPr lang="en-US" b="0" dirty="0"/>
          </a:p>
          <a:p>
            <a:r>
              <a:rPr lang="en-US" b="1" dirty="0"/>
              <a:t>25%</a:t>
            </a:r>
            <a:r>
              <a:rPr lang="en-US" dirty="0"/>
              <a:t> of the clones were unintentional</a:t>
            </a:r>
          </a:p>
          <a:p>
            <a:pPr marL="171450" indent="-171450">
              <a:buFontTx/>
              <a:buChar char="-"/>
            </a:pPr>
            <a:r>
              <a:rPr lang="en-US" dirty="0"/>
              <a:t>Different versions of the </a:t>
            </a:r>
            <a:r>
              <a:rPr lang="en-US" dirty="0" err="1"/>
              <a:t>libpng</a:t>
            </a:r>
            <a:r>
              <a:rPr lang="en-US" dirty="0"/>
              <a:t> library</a:t>
            </a:r>
          </a:p>
          <a:p>
            <a:pPr marL="171450" indent="-171450">
              <a:buFontTx/>
              <a:buChar char="-"/>
            </a:pPr>
            <a:r>
              <a:rPr lang="en-US" dirty="0"/>
              <a:t>Project assignments with missing holes and that same file with the results</a:t>
            </a:r>
          </a:p>
          <a:p>
            <a:pPr marL="171450" indent="-171450">
              <a:buFontTx/>
              <a:buChar char="-"/>
            </a:pPr>
            <a:endParaRPr lang="en-US" dirty="0"/>
          </a:p>
          <a:p>
            <a:pPr marL="0" indent="0">
              <a:buFontTx/>
              <a:buNone/>
            </a:pPr>
            <a:r>
              <a:rPr lang="en-US" b="1" dirty="0"/>
              <a:t>Three</a:t>
            </a:r>
            <a:r>
              <a:rPr lang="en-US" dirty="0"/>
              <a:t> instances of autogenerated code were found, two of them coming from the </a:t>
            </a:r>
            <a:r>
              <a:rPr lang="en-US" b="1" dirty="0" err="1"/>
              <a:t>Qt’s</a:t>
            </a:r>
            <a:r>
              <a:rPr lang="en-US" b="1" dirty="0"/>
              <a:t> meta-object-compiler.</a:t>
            </a:r>
            <a:r>
              <a:rPr lang="en-US" dirty="0"/>
              <a:t>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20</a:t>
            </a:fld>
            <a:endParaRPr lang="en-US"/>
          </a:p>
        </p:txBody>
      </p:sp>
    </p:spTree>
    <p:extLst>
      <p:ext uri="{BB962C8B-B14F-4D97-AF65-F5344CB8AC3E}">
        <p14:creationId xmlns:p14="http://schemas.microsoft.com/office/powerpoint/2010/main" val="9507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Python, most cloned files belonged to popular libraries, namely:</a:t>
            </a:r>
          </a:p>
          <a:p>
            <a:pPr marL="171450" indent="-171450">
              <a:buFontTx/>
              <a:buChar char="-"/>
            </a:pPr>
            <a:r>
              <a:rPr lang="en-US" b="1" dirty="0"/>
              <a:t>Django</a:t>
            </a:r>
          </a:p>
          <a:p>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21</a:t>
            </a:fld>
            <a:endParaRPr lang="en-US"/>
          </a:p>
        </p:txBody>
      </p:sp>
    </p:spTree>
    <p:extLst>
      <p:ext uri="{BB962C8B-B14F-4D97-AF65-F5344CB8AC3E}">
        <p14:creationId xmlns:p14="http://schemas.microsoft.com/office/powerpoint/2010/main" val="851340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we classified the random pairs of similar files, they were dominated by autogenerated code (</a:t>
            </a:r>
            <a:r>
              <a:rPr lang="en-US" b="1" dirty="0"/>
              <a:t>85%</a:t>
            </a:r>
            <a:r>
              <a:rPr lang="en-US" dirty="0"/>
              <a:t>)</a:t>
            </a:r>
          </a:p>
          <a:p>
            <a:pPr marL="171450" indent="-171450">
              <a:buFontTx/>
              <a:buChar char="-"/>
            </a:pPr>
            <a:r>
              <a:rPr lang="en-US" dirty="0"/>
              <a:t>and </a:t>
            </a:r>
            <a:r>
              <a:rPr lang="en-US" b="1" dirty="0"/>
              <a:t>all of these</a:t>
            </a:r>
            <a:r>
              <a:rPr lang="en-US" dirty="0"/>
              <a:t> pairs came from the </a:t>
            </a:r>
            <a:r>
              <a:rPr lang="en-US" b="1" dirty="0"/>
              <a:t>Django</a:t>
            </a:r>
            <a:r>
              <a:rPr lang="en-US" dirty="0"/>
              <a:t> framework</a:t>
            </a:r>
          </a:p>
          <a:p>
            <a:pPr marL="171450" indent="-171450">
              <a:buFontTx/>
              <a:buChar char="-"/>
            </a:pPr>
            <a:endParaRPr lang="en-US" dirty="0"/>
          </a:p>
          <a:p>
            <a:pPr marL="0" indent="0">
              <a:buFontTx/>
              <a:buNone/>
            </a:pPr>
            <a:r>
              <a:rPr lang="en-US" dirty="0"/>
              <a:t>Remaining </a:t>
            </a:r>
            <a:r>
              <a:rPr lang="en-US" b="1" dirty="0"/>
              <a:t>three cases</a:t>
            </a:r>
            <a:r>
              <a:rPr lang="en-US" dirty="0"/>
              <a:t> were all </a:t>
            </a:r>
            <a:r>
              <a:rPr lang="en-US" b="1" dirty="0"/>
              <a:t>intentional</a:t>
            </a:r>
            <a:r>
              <a:rPr lang="en-US" dirty="0"/>
              <a:t>:</a:t>
            </a:r>
          </a:p>
          <a:p>
            <a:pPr marL="171450" indent="-171450">
              <a:buFontTx/>
              <a:buChar char="-"/>
            </a:pPr>
            <a:r>
              <a:rPr lang="en-US" dirty="0"/>
              <a:t>Copy-paste unit-tests</a:t>
            </a:r>
          </a:p>
          <a:p>
            <a:pPr marL="171450" indent="-171450">
              <a:buFontTx/>
              <a:buChar char="-"/>
            </a:pPr>
            <a:r>
              <a:rPr lang="en-US" dirty="0"/>
              <a:t>Database scheme in </a:t>
            </a:r>
            <a:r>
              <a:rPr lang="en-US" dirty="0" err="1"/>
              <a:t>django</a:t>
            </a:r>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22</a:t>
            </a:fld>
            <a:endParaRPr lang="en-US"/>
          </a:p>
        </p:txBody>
      </p:sp>
    </p:spTree>
    <p:extLst>
      <p:ext uri="{BB962C8B-B14F-4D97-AF65-F5344CB8AC3E}">
        <p14:creationId xmlns:p14="http://schemas.microsoft.com/office/powerpoint/2010/main" val="1166054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JavaScript we have found </a:t>
            </a:r>
            <a:r>
              <a:rPr lang="en-US" b="1" dirty="0"/>
              <a:t>greater variety in the identical copies</a:t>
            </a:r>
            <a:r>
              <a:rPr lang="en-US" dirty="0"/>
              <a:t>.</a:t>
            </a:r>
          </a:p>
          <a:p>
            <a:endParaRPr lang="en-US" dirty="0"/>
          </a:p>
          <a:p>
            <a:r>
              <a:rPr lang="en-US" dirty="0"/>
              <a:t>But we quickly realized that while these libraries are different, they are </a:t>
            </a:r>
            <a:r>
              <a:rPr lang="en-US" b="1" dirty="0"/>
              <a:t>all</a:t>
            </a:r>
            <a:r>
              <a:rPr lang="en-US" dirty="0"/>
              <a:t> various </a:t>
            </a:r>
            <a:r>
              <a:rPr lang="en-US" b="0" dirty="0"/>
              <a:t>node.js packages</a:t>
            </a:r>
            <a:r>
              <a:rPr lang="en-US" dirty="0"/>
              <a:t>. </a:t>
            </a:r>
          </a:p>
          <a:p>
            <a:endParaRPr lang="en-US" dirty="0"/>
          </a:p>
          <a:p>
            <a:r>
              <a:rPr lang="en-US" dirty="0"/>
              <a:t>It almost seemed as if our </a:t>
            </a:r>
            <a:r>
              <a:rPr lang="en-US" b="1" dirty="0"/>
              <a:t>analysis of JavaScript only analyzed Node.js</a:t>
            </a:r>
            <a:r>
              <a:rPr lang="en-US" dirty="0"/>
              <a:t>. </a:t>
            </a:r>
          </a:p>
          <a:p>
            <a:endParaRPr lang="en-US" dirty="0"/>
          </a:p>
          <a:p>
            <a:r>
              <a:rPr lang="en-US" dirty="0"/>
              <a:t>We did not expect such popularity of node.js so we investigated further, by looking at the actual file names and paths. </a:t>
            </a:r>
          </a:p>
          <a:p>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23</a:t>
            </a:fld>
            <a:endParaRPr lang="en-US"/>
          </a:p>
        </p:txBody>
      </p:sp>
    </p:spTree>
    <p:extLst>
      <p:ext uri="{BB962C8B-B14F-4D97-AF65-F5344CB8AC3E}">
        <p14:creationId xmlns:p14="http://schemas.microsoft.com/office/powerpoint/2010/main" val="2732740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And almost immediately, </a:t>
            </a:r>
            <a:r>
              <a:rPr lang="en-US" b="1" dirty="0" err="1"/>
              <a:t>node_modules</a:t>
            </a:r>
            <a:r>
              <a:rPr lang="en-US" dirty="0"/>
              <a:t> emerged as being the most frequently used path prefix. </a:t>
            </a:r>
          </a:p>
          <a:p>
            <a:pPr marL="0" indent="0">
              <a:buFontTx/>
              <a:buNone/>
            </a:pPr>
            <a:endParaRPr lang="en-US" dirty="0"/>
          </a:p>
          <a:p>
            <a:pPr marL="0" indent="0">
              <a:buFontTx/>
              <a:buNone/>
            </a:pPr>
            <a:r>
              <a:rPr lang="en-US" dirty="0"/>
              <a:t>-- talk about node.js and </a:t>
            </a:r>
            <a:r>
              <a:rPr lang="en-US" dirty="0" err="1"/>
              <a:t>npm</a:t>
            </a:r>
            <a:r>
              <a:rPr lang="en-US" dirty="0"/>
              <a:t> --</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Regardless of the reason, it is important to know how many files are affected by this inclusion because in a sense we are not interested in these files in the same sense we have discarded forked repositories early on.</a:t>
            </a:r>
          </a:p>
          <a:p>
            <a:pPr marL="0" indent="0">
              <a:buFontTx/>
              <a:buNone/>
            </a:pPr>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24</a:t>
            </a:fld>
            <a:endParaRPr lang="en-US"/>
          </a:p>
        </p:txBody>
      </p:sp>
    </p:spTree>
    <p:extLst>
      <p:ext uri="{BB962C8B-B14F-4D97-AF65-F5344CB8AC3E}">
        <p14:creationId xmlns:p14="http://schemas.microsoft.com/office/powerpoint/2010/main" val="1559755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graph shows the number of JavaScript files in all </a:t>
            </a:r>
            <a:r>
              <a:rPr lang="en-US" dirty="0" err="1"/>
              <a:t>github</a:t>
            </a:r>
            <a:r>
              <a:rPr lang="en-US" dirty="0"/>
              <a:t> repositories over the time. </a:t>
            </a:r>
          </a:p>
          <a:p>
            <a:endParaRPr lang="en-US" dirty="0"/>
          </a:p>
          <a:p>
            <a:r>
              <a:rPr lang="en-US" dirty="0"/>
              <a:t>JavaScript has been enjoying exponential growth amounting to </a:t>
            </a:r>
            <a:r>
              <a:rPr lang="en-US" b="1" dirty="0"/>
              <a:t>251 millions</a:t>
            </a:r>
            <a:r>
              <a:rPr lang="en-US" dirty="0"/>
              <a:t> of files towards the end of 2016.</a:t>
            </a:r>
          </a:p>
          <a:p>
            <a:endParaRPr lang="en-US" dirty="0"/>
          </a:p>
          <a:p>
            <a:r>
              <a:rPr lang="en-US" dirty="0"/>
              <a:t>-- slide --</a:t>
            </a:r>
          </a:p>
          <a:p>
            <a:endParaRPr lang="en-US" dirty="0"/>
          </a:p>
          <a:p>
            <a:r>
              <a:rPr lang="en-US" dirty="0"/>
              <a:t>However, from this vast amount only </a:t>
            </a:r>
            <a:r>
              <a:rPr lang="en-US" b="1" dirty="0"/>
              <a:t>10.1</a:t>
            </a:r>
            <a:r>
              <a:rPr lang="en-US" dirty="0"/>
              <a:t> millions, a mere </a:t>
            </a:r>
            <a:r>
              <a:rPr lang="en-US" b="1" dirty="0"/>
              <a:t>4%</a:t>
            </a:r>
            <a:r>
              <a:rPr lang="en-US" dirty="0"/>
              <a:t> are not copies.</a:t>
            </a:r>
          </a:p>
          <a:p>
            <a:endParaRPr lang="en-US" dirty="0"/>
          </a:p>
          <a:p>
            <a:r>
              <a:rPr lang="en-US" dirty="0"/>
              <a:t>So how much of the files was added by the inclusion of dependent packages?</a:t>
            </a:r>
          </a:p>
          <a:p>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25</a:t>
            </a:fld>
            <a:endParaRPr lang="en-US"/>
          </a:p>
        </p:txBody>
      </p:sp>
    </p:spTree>
    <p:extLst>
      <p:ext uri="{BB962C8B-B14F-4D97-AF65-F5344CB8AC3E}">
        <p14:creationId xmlns:p14="http://schemas.microsoft.com/office/powerpoint/2010/main" val="516757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graph shows the number of JavaScript files in all </a:t>
            </a:r>
            <a:r>
              <a:rPr lang="en-US" dirty="0" err="1"/>
              <a:t>github</a:t>
            </a:r>
            <a:r>
              <a:rPr lang="en-US" dirty="0"/>
              <a:t> repositories over the time. </a:t>
            </a:r>
          </a:p>
          <a:p>
            <a:endParaRPr lang="en-US" dirty="0"/>
          </a:p>
          <a:p>
            <a:r>
              <a:rPr lang="en-US" dirty="0"/>
              <a:t>JavaScript has been enjoying exponential growth amounting to </a:t>
            </a:r>
            <a:r>
              <a:rPr lang="en-US" b="1" dirty="0"/>
              <a:t>251 millions</a:t>
            </a:r>
            <a:r>
              <a:rPr lang="en-US" dirty="0"/>
              <a:t> of files towards the end of 2016.</a:t>
            </a:r>
          </a:p>
          <a:p>
            <a:endParaRPr lang="en-US" dirty="0"/>
          </a:p>
          <a:p>
            <a:r>
              <a:rPr lang="en-US" dirty="0"/>
              <a:t>-- slide --</a:t>
            </a:r>
          </a:p>
          <a:p>
            <a:endParaRPr lang="en-US" dirty="0"/>
          </a:p>
          <a:p>
            <a:r>
              <a:rPr lang="en-US" dirty="0"/>
              <a:t>However, from this vast amount only </a:t>
            </a:r>
            <a:r>
              <a:rPr lang="en-US" b="1" dirty="0"/>
              <a:t>10.1</a:t>
            </a:r>
            <a:r>
              <a:rPr lang="en-US" dirty="0"/>
              <a:t> millions, a mere </a:t>
            </a:r>
            <a:r>
              <a:rPr lang="en-US" b="1" dirty="0"/>
              <a:t>4%</a:t>
            </a:r>
            <a:r>
              <a:rPr lang="en-US" dirty="0"/>
              <a:t> are not copies.</a:t>
            </a:r>
          </a:p>
          <a:p>
            <a:endParaRPr lang="en-US" dirty="0"/>
          </a:p>
          <a:p>
            <a:r>
              <a:rPr lang="en-US" dirty="0"/>
              <a:t>So how much of the files was added by the inclusion of dependent packages?</a:t>
            </a:r>
          </a:p>
          <a:p>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26</a:t>
            </a:fld>
            <a:endParaRPr lang="en-US"/>
          </a:p>
        </p:txBody>
      </p:sp>
    </p:spTree>
    <p:extLst>
      <p:ext uri="{BB962C8B-B14F-4D97-AF65-F5344CB8AC3E}">
        <p14:creationId xmlns:p14="http://schemas.microsoft.com/office/powerpoint/2010/main" val="12497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the </a:t>
            </a:r>
            <a:r>
              <a:rPr lang="en-US" dirty="0" err="1"/>
              <a:t>npm</a:t>
            </a:r>
            <a:r>
              <a:rPr lang="en-US" dirty="0"/>
              <a:t> files are filtered out, we end up with </a:t>
            </a:r>
            <a:r>
              <a:rPr lang="en-US" b="1" dirty="0"/>
              <a:t>75 million</a:t>
            </a:r>
            <a:r>
              <a:rPr lang="en-US" dirty="0"/>
              <a:t> files, only </a:t>
            </a:r>
            <a:r>
              <a:rPr lang="en-US" b="1" dirty="0"/>
              <a:t>30%</a:t>
            </a:r>
            <a:r>
              <a:rPr lang="en-US" dirty="0"/>
              <a:t> of the original dataset. </a:t>
            </a:r>
          </a:p>
          <a:p>
            <a:endParaRPr lang="en-US" dirty="0"/>
          </a:p>
          <a:p>
            <a:r>
              <a:rPr lang="en-US" dirty="0"/>
              <a:t>This large amount of files generated by a very small number of projects can be partially attributed to the fact that popular libraries often depend on other popular libraries, a trend observed in all four languages. </a:t>
            </a:r>
          </a:p>
          <a:p>
            <a:endParaRPr lang="en-US" dirty="0"/>
          </a:p>
          <a:p>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27</a:t>
            </a:fld>
            <a:endParaRPr lang="en-US"/>
          </a:p>
        </p:txBody>
      </p:sp>
    </p:spTree>
    <p:extLst>
      <p:ext uri="{BB962C8B-B14F-4D97-AF65-F5344CB8AC3E}">
        <p14:creationId xmlns:p14="http://schemas.microsoft.com/office/powerpoint/2010/main" val="2461745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With this knowledge, we can return to the analysis of code duplication for the JavaScript language. </a:t>
            </a:r>
          </a:p>
          <a:p>
            <a:endParaRPr lang="en-US" dirty="0"/>
          </a:p>
          <a:p>
            <a:r>
              <a:rPr lang="en-US" dirty="0"/>
              <a:t>But instead of the entire dataset, this time, we will only be looking at the files that were not added by the </a:t>
            </a:r>
            <a:r>
              <a:rPr lang="en-US" dirty="0" err="1"/>
              <a:t>npm</a:t>
            </a:r>
            <a:r>
              <a:rPr lang="en-US" dirty="0"/>
              <a:t> package manager displayed in the outer circle.</a:t>
            </a:r>
          </a:p>
          <a:p>
            <a:endParaRPr lang="en-US" dirty="0"/>
          </a:p>
          <a:p>
            <a:r>
              <a:rPr lang="en-US" b="0" dirty="0"/>
              <a:t>-- auto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filtering changes the ratio of original code, which has been increased to </a:t>
            </a:r>
            <a:r>
              <a:rPr lang="en-US" b="1" dirty="0"/>
              <a:t>11%.</a:t>
            </a:r>
            <a:r>
              <a:rPr lang="en-US" dirty="0"/>
              <a:t> </a:t>
            </a:r>
          </a:p>
          <a:p>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28</a:t>
            </a:fld>
            <a:endParaRPr lang="en-US"/>
          </a:p>
        </p:txBody>
      </p:sp>
    </p:spTree>
    <p:extLst>
      <p:ext uri="{BB962C8B-B14F-4D97-AF65-F5344CB8AC3E}">
        <p14:creationId xmlns:p14="http://schemas.microsoft.com/office/powerpoint/2010/main" val="1268642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With this knowledge, we can return to the analysis of code duplication for the JavaScript language. </a:t>
            </a:r>
          </a:p>
          <a:p>
            <a:endParaRPr lang="en-US" dirty="0"/>
          </a:p>
          <a:p>
            <a:r>
              <a:rPr lang="en-US" dirty="0"/>
              <a:t>But instead of the entire dataset, this time, we will only be looking at the files that were not added by the </a:t>
            </a:r>
            <a:r>
              <a:rPr lang="en-US" dirty="0" err="1"/>
              <a:t>npm</a:t>
            </a:r>
            <a:r>
              <a:rPr lang="en-US" dirty="0"/>
              <a:t> package manager displayed in the outer circle.</a:t>
            </a:r>
          </a:p>
          <a:p>
            <a:endParaRPr lang="en-US" dirty="0"/>
          </a:p>
          <a:p>
            <a:r>
              <a:rPr lang="en-US" b="0" dirty="0"/>
              <a:t>-- auto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filtering changes the ratio of original code, which has been increased to </a:t>
            </a:r>
            <a:r>
              <a:rPr lang="en-US" b="1" dirty="0"/>
              <a:t>11%.</a:t>
            </a:r>
            <a:r>
              <a:rPr lang="en-US" dirty="0"/>
              <a:t> </a:t>
            </a:r>
          </a:p>
          <a:p>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29</a:t>
            </a:fld>
            <a:endParaRPr lang="en-US"/>
          </a:p>
        </p:txBody>
      </p:sp>
    </p:spTree>
    <p:extLst>
      <p:ext uri="{BB962C8B-B14F-4D97-AF65-F5344CB8AC3E}">
        <p14:creationId xmlns:p14="http://schemas.microsoft.com/office/powerpoint/2010/main" val="114127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We believe that removing selection bias is really important.</a:t>
            </a:r>
            <a:r>
              <a:rPr lang="en-US" dirty="0"/>
              <a:t> To that end our paper is </a:t>
            </a:r>
            <a:r>
              <a:rPr lang="en-US" b="1" dirty="0"/>
              <a:t>accompanied with</a:t>
            </a:r>
            <a:r>
              <a:rPr lang="en-US" dirty="0"/>
              <a:t> an </a:t>
            </a:r>
            <a:r>
              <a:rPr lang="en-US" b="1" dirty="0"/>
              <a:t>artifact</a:t>
            </a:r>
            <a:r>
              <a:rPr lang="en-US" dirty="0"/>
              <a:t> that makes two things really easy:</a:t>
            </a:r>
          </a:p>
          <a:p>
            <a:endParaRPr lang="en-US" dirty="0"/>
          </a:p>
          <a:p>
            <a:pPr marL="228600" indent="-228600">
              <a:buAutoNum type="arabicParenR"/>
            </a:pPr>
            <a:r>
              <a:rPr lang="en-US" dirty="0"/>
              <a:t>For any further studies, you can use our webservice to obtain an assessment of code duplication in the projects or files from </a:t>
            </a:r>
            <a:r>
              <a:rPr lang="en-US" dirty="0" err="1"/>
              <a:t>github</a:t>
            </a:r>
            <a:r>
              <a:rPr lang="en-US" dirty="0"/>
              <a:t> you want to analyze</a:t>
            </a:r>
          </a:p>
          <a:p>
            <a:pPr marL="228600" indent="-228600">
              <a:buAutoNum type="arabicParenR"/>
            </a:pPr>
            <a:r>
              <a:rPr lang="en-US" dirty="0"/>
              <a:t>Our entire pipeline is fully automated and is super easy to be adapted to different languages or even different data sources. </a:t>
            </a:r>
          </a:p>
          <a:p>
            <a:pPr marL="228600" indent="-228600">
              <a:buAutoNum type="arabicParenR"/>
            </a:pPr>
            <a:endParaRPr lang="en-US" b="1" dirty="0"/>
          </a:p>
          <a:p>
            <a:pPr marL="0" indent="0">
              <a:buNone/>
            </a:pPr>
            <a:r>
              <a:rPr lang="en-US" b="0" dirty="0"/>
              <a:t>While the paper and the artifact describe these in great detail, in this presentation I am going to briefly explain what we did and then focus on some of the discoveries have made while working on our paper.</a:t>
            </a:r>
          </a:p>
          <a:p>
            <a:pPr marL="0" indent="0">
              <a:buNone/>
            </a:pPr>
            <a:endParaRPr lang="en-US" b="0" dirty="0"/>
          </a:p>
          <a:p>
            <a:pPr marL="0" indent="0">
              <a:buNone/>
            </a:pPr>
            <a:endParaRPr lang="en-US" b="0" dirty="0"/>
          </a:p>
        </p:txBody>
      </p:sp>
      <p:sp>
        <p:nvSpPr>
          <p:cNvPr id="4" name="Slide Number Placeholder 3"/>
          <p:cNvSpPr>
            <a:spLocks noGrp="1"/>
          </p:cNvSpPr>
          <p:nvPr>
            <p:ph type="sldNum" sz="quarter" idx="10"/>
          </p:nvPr>
        </p:nvSpPr>
        <p:spPr/>
        <p:txBody>
          <a:bodyPr/>
          <a:lstStyle/>
          <a:p>
            <a:fld id="{61B14D11-774C-4923-BFC2-28AE1FB0AABB}" type="slidenum">
              <a:rPr lang="en-US" smtClean="0"/>
              <a:t>3</a:t>
            </a:fld>
            <a:endParaRPr lang="en-US"/>
          </a:p>
        </p:txBody>
      </p:sp>
    </p:spTree>
    <p:extLst>
      <p:ext uri="{BB962C8B-B14F-4D97-AF65-F5344CB8AC3E}">
        <p14:creationId xmlns:p14="http://schemas.microsoft.com/office/powerpoint/2010/main" val="3609869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 with other languages, most copied files now come from a few popular libraries:</a:t>
            </a:r>
          </a:p>
          <a:p>
            <a:pPr marL="171450" indent="-171450">
              <a:buFontTx/>
              <a:buChar char="-"/>
            </a:pPr>
            <a:r>
              <a:rPr lang="en-US" dirty="0"/>
              <a:t>this time the selection is dominated by </a:t>
            </a:r>
            <a:r>
              <a:rPr lang="en-US" b="1" dirty="0"/>
              <a:t>jQuery</a:t>
            </a:r>
            <a:r>
              <a:rPr lang="en-US" dirty="0"/>
              <a:t>, which occupied more than a half of the observations</a:t>
            </a:r>
          </a:p>
          <a:p>
            <a:pPr marL="171450" indent="-171450">
              <a:buFontTx/>
              <a:buChar char="-"/>
            </a:pPr>
            <a:r>
              <a:rPr lang="en-US" dirty="0"/>
              <a:t>It has been followed from distance by </a:t>
            </a:r>
            <a:r>
              <a:rPr lang="en-US" b="1" dirty="0"/>
              <a:t>Twitter Bootstrap</a:t>
            </a:r>
            <a:r>
              <a:rPr lang="en-US" dirty="0"/>
              <a:t>, </a:t>
            </a:r>
            <a:r>
              <a:rPr lang="en-US" b="1" dirty="0"/>
              <a:t>Angular.js</a:t>
            </a:r>
            <a:r>
              <a:rPr lang="en-US" dirty="0"/>
              <a:t>, </a:t>
            </a:r>
            <a:r>
              <a:rPr lang="en-US" b="1" dirty="0"/>
              <a:t>reveal.js</a:t>
            </a:r>
            <a:r>
              <a:rPr lang="en-US" dirty="0"/>
              <a:t>, </a:t>
            </a:r>
            <a:r>
              <a:rPr lang="en-US" b="1" dirty="0" err="1"/>
              <a:t>modernizr</a:t>
            </a:r>
            <a:r>
              <a:rPr lang="en-US" dirty="0"/>
              <a:t> and several other libraries</a:t>
            </a:r>
          </a:p>
        </p:txBody>
      </p:sp>
      <p:sp>
        <p:nvSpPr>
          <p:cNvPr id="4" name="Slide Number Placeholder 3"/>
          <p:cNvSpPr>
            <a:spLocks noGrp="1"/>
          </p:cNvSpPr>
          <p:nvPr>
            <p:ph type="sldNum" sz="quarter" idx="10"/>
          </p:nvPr>
        </p:nvSpPr>
        <p:spPr/>
        <p:txBody>
          <a:bodyPr/>
          <a:lstStyle/>
          <a:p>
            <a:fld id="{61B14D11-774C-4923-BFC2-28AE1FB0AABB}" type="slidenum">
              <a:rPr lang="en-US" smtClean="0"/>
              <a:t>30</a:t>
            </a:fld>
            <a:endParaRPr lang="en-US"/>
          </a:p>
        </p:txBody>
      </p:sp>
    </p:spTree>
    <p:extLst>
      <p:ext uri="{BB962C8B-B14F-4D97-AF65-F5344CB8AC3E}">
        <p14:creationId xmlns:p14="http://schemas.microsoft.com/office/powerpoint/2010/main" val="817716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Closer look into the composition of the similar files reveals that:</a:t>
            </a:r>
          </a:p>
          <a:p>
            <a:pPr marL="171450" indent="-171450">
              <a:buFontTx/>
              <a:buChar char="-"/>
            </a:pPr>
            <a:r>
              <a:rPr lang="en-US" dirty="0"/>
              <a:t>only </a:t>
            </a:r>
            <a:r>
              <a:rPr lang="en-US" b="1" dirty="0"/>
              <a:t>one</a:t>
            </a:r>
            <a:r>
              <a:rPr lang="en-US" dirty="0"/>
              <a:t> out of 20 observations was classified as </a:t>
            </a:r>
            <a:r>
              <a:rPr lang="en-US" b="1" dirty="0"/>
              <a:t>intentional</a:t>
            </a:r>
            <a:r>
              <a:rPr lang="en-US" dirty="0"/>
              <a:t> copy &amp; paste (same test with changed name)</a:t>
            </a:r>
          </a:p>
          <a:p>
            <a:pPr marL="0" indent="0">
              <a:buFontTx/>
              <a:buNone/>
            </a:pPr>
            <a:endParaRPr lang="en-US" dirty="0"/>
          </a:p>
          <a:p>
            <a:pPr marL="0" indent="0">
              <a:buFontTx/>
              <a:buNone/>
            </a:pPr>
            <a:r>
              <a:rPr lang="en-US" b="1" dirty="0"/>
              <a:t>20%</a:t>
            </a:r>
            <a:r>
              <a:rPr lang="en-US" dirty="0"/>
              <a:t> were classified as unintentional</a:t>
            </a:r>
          </a:p>
          <a:p>
            <a:pPr marL="171450" indent="-171450">
              <a:buFontTx/>
              <a:buChar char="-"/>
            </a:pPr>
            <a:r>
              <a:rPr lang="en-US" dirty="0"/>
              <a:t>different versions of popular frameworks, namely </a:t>
            </a:r>
            <a:r>
              <a:rPr lang="en-US" b="1" dirty="0"/>
              <a:t>jQuery</a:t>
            </a:r>
            <a:r>
              <a:rPr lang="en-US" dirty="0"/>
              <a:t>, </a:t>
            </a:r>
            <a:r>
              <a:rPr lang="en-US" b="1" dirty="0" err="1"/>
              <a:t>modernizr</a:t>
            </a:r>
            <a:r>
              <a:rPr lang="en-US" dirty="0"/>
              <a:t> and </a:t>
            </a:r>
            <a:r>
              <a:rPr lang="en-US" b="1" dirty="0"/>
              <a:t>angular.js</a:t>
            </a:r>
          </a:p>
          <a:p>
            <a:pPr marL="171450" indent="-171450">
              <a:buFontTx/>
              <a:buChar char="-"/>
            </a:pPr>
            <a:endParaRPr lang="en-US" b="1" dirty="0"/>
          </a:p>
          <a:p>
            <a:pPr marL="0" indent="0">
              <a:buFontTx/>
              <a:buNone/>
            </a:pPr>
            <a:r>
              <a:rPr lang="en-US" b="0" dirty="0"/>
              <a:t>And </a:t>
            </a:r>
            <a:r>
              <a:rPr lang="en-US" b="1" dirty="0"/>
              <a:t>75%</a:t>
            </a:r>
            <a:r>
              <a:rPr lang="en-US" b="0" dirty="0"/>
              <a:t> were autogenerated:</a:t>
            </a:r>
          </a:p>
          <a:p>
            <a:pPr marL="171450" indent="-171450">
              <a:buFontTx/>
              <a:buChar char="-"/>
            </a:pPr>
            <a:r>
              <a:rPr lang="en-US" b="0" dirty="0"/>
              <a:t>half of them </a:t>
            </a:r>
            <a:r>
              <a:rPr lang="en-US" b="1" dirty="0"/>
              <a:t>angular.js</a:t>
            </a:r>
            <a:r>
              <a:rPr lang="en-US" b="0" dirty="0"/>
              <a:t> configurations generated by </a:t>
            </a:r>
            <a:r>
              <a:rPr lang="en-US" b="1" dirty="0"/>
              <a:t>Yeoman</a:t>
            </a:r>
          </a:p>
          <a:p>
            <a:pPr marL="171450" indent="-171450">
              <a:buFontTx/>
              <a:buChar char="-"/>
            </a:pPr>
            <a:r>
              <a:rPr lang="en-US" b="1" dirty="0"/>
              <a:t>express</a:t>
            </a:r>
            <a:r>
              <a:rPr lang="en-US" b="0" dirty="0"/>
              <a:t> project files (express is a HTTP server for node.js)</a:t>
            </a:r>
          </a:p>
          <a:p>
            <a:pPr marL="171450" indent="-171450">
              <a:buFontTx/>
              <a:buChar char="-"/>
            </a:pPr>
            <a:r>
              <a:rPr lang="en-US" b="1" dirty="0"/>
              <a:t>grunt </a:t>
            </a:r>
            <a:r>
              <a:rPr lang="en-US" b="0" dirty="0"/>
              <a:t>files (grunt is a task runner for node.js)</a:t>
            </a:r>
          </a:p>
          <a:p>
            <a:pPr marL="171450" indent="-171450">
              <a:buFontTx/>
              <a:buChar char="-"/>
            </a:pPr>
            <a:endParaRPr lang="en-US" b="0" dirty="0"/>
          </a:p>
          <a:p>
            <a:pPr marL="0" indent="0">
              <a:buFontTx/>
              <a:buNone/>
            </a:pPr>
            <a:r>
              <a:rPr lang="en-US" dirty="0"/>
              <a:t>We now know that duplication at file level is prevalent across all four </a:t>
            </a:r>
            <a:r>
              <a:rPr lang="en-US" dirty="0" err="1"/>
              <a:t>lanuages</a:t>
            </a:r>
            <a:r>
              <a:rPr lang="en-US" dirty="0"/>
              <a:t>. The natural next step in our analysis was to see if any patterns emerge.</a:t>
            </a:r>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31</a:t>
            </a:fld>
            <a:endParaRPr lang="en-US"/>
          </a:p>
        </p:txBody>
      </p:sp>
    </p:spTree>
    <p:extLst>
      <p:ext uri="{BB962C8B-B14F-4D97-AF65-F5344CB8AC3E}">
        <p14:creationId xmlns:p14="http://schemas.microsoft.com/office/powerpoint/2010/main" val="3885693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Specifically we were interested to see whether projects of “higher quality”  tend to have fewer duplication than the rest. </a:t>
            </a:r>
          </a:p>
          <a:p>
            <a:pPr marL="0" indent="0">
              <a:buFontTx/>
              <a:buNone/>
            </a:pPr>
            <a:endParaRPr lang="en-US" dirty="0"/>
          </a:p>
          <a:p>
            <a:pPr marL="0" indent="0">
              <a:buFontTx/>
              <a:buNone/>
            </a:pPr>
            <a:r>
              <a:rPr lang="en-US" dirty="0"/>
              <a:t>Our hypothesis is that the number of files the project has and the number of commits the project has received are good predictors of such quality.</a:t>
            </a:r>
          </a:p>
          <a:p>
            <a:pPr marL="0" indent="0">
              <a:buFontTx/>
              <a:buNone/>
            </a:pPr>
            <a:endParaRPr lang="en-US" dirty="0"/>
          </a:p>
          <a:p>
            <a:pPr marL="0" indent="0">
              <a:buFontTx/>
              <a:buNone/>
            </a:pPr>
            <a:r>
              <a:rPr lang="en-US" dirty="0"/>
              <a:t>The clone map graphs I am going to show therefore have the number of files on horizontal axis, and number of commits on vertical axis. Both axes are logarithmic. </a:t>
            </a:r>
          </a:p>
          <a:p>
            <a:pPr marL="0" indent="0">
              <a:buFontTx/>
              <a:buNone/>
            </a:pPr>
            <a:endParaRPr lang="en-US" dirty="0"/>
          </a:p>
          <a:p>
            <a:pPr marL="0" indent="0">
              <a:buFontTx/>
              <a:buNone/>
            </a:pPr>
            <a:r>
              <a:rPr lang="en-US" dirty="0"/>
              <a:t>We then aggregated projects into tiles and colored each tile according to aggregated percentage of identical copies We also report the percentages of copied files where readable. </a:t>
            </a:r>
          </a:p>
          <a:p>
            <a:pPr marL="0" indent="0">
              <a:buFontTx/>
              <a:buNone/>
            </a:pPr>
            <a:endParaRPr lang="en-US" dirty="0"/>
          </a:p>
          <a:p>
            <a:pPr marL="0" indent="0">
              <a:buFontTx/>
              <a:buNone/>
            </a:pPr>
            <a:r>
              <a:rPr lang="en-US" dirty="0"/>
              <a:t>-- talk fake data and expectations --</a:t>
            </a:r>
          </a:p>
          <a:p>
            <a:pPr marL="0" indent="0">
              <a:buFontTx/>
              <a:buNone/>
            </a:pPr>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32</a:t>
            </a:fld>
            <a:endParaRPr lang="en-US"/>
          </a:p>
        </p:txBody>
      </p:sp>
    </p:spTree>
    <p:extLst>
      <p:ext uri="{BB962C8B-B14F-4D97-AF65-F5344CB8AC3E}">
        <p14:creationId xmlns:p14="http://schemas.microsoft.com/office/powerpoint/2010/main" val="2706053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The heatmaps of clone percentages are complemented with heatmaps of project density, which show how many projects were aggregated into a particular tile to help identify the outliers. </a:t>
            </a:r>
          </a:p>
          <a:p>
            <a:pPr marL="0" indent="0">
              <a:buFontTx/>
              <a:buNone/>
            </a:pPr>
            <a:endParaRPr lang="en-US" dirty="0"/>
          </a:p>
          <a:p>
            <a:pPr marL="0" indent="0">
              <a:buFontTx/>
              <a:buNone/>
            </a:pPr>
            <a:r>
              <a:rPr lang="en-US" dirty="0"/>
              <a:t>Our hypothesis is that only projects with very little commits will have elevated rates of copied files, this ratio generally decreasing with increased project sizes and commits. </a:t>
            </a:r>
          </a:p>
          <a:p>
            <a:pPr marL="0" indent="0">
              <a:buFontTx/>
              <a:buNone/>
            </a:pPr>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33</a:t>
            </a:fld>
            <a:endParaRPr lang="en-US"/>
          </a:p>
        </p:txBody>
      </p:sp>
    </p:spTree>
    <p:extLst>
      <p:ext uri="{BB962C8B-B14F-4D97-AF65-F5344CB8AC3E}">
        <p14:creationId xmlns:p14="http://schemas.microsoft.com/office/powerpoint/2010/main" val="1574597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The heatmaps of clone percentages are complemented with heatmaps of project density, which show how many projects were aggregated into a particular tile to help identify the outliers. </a:t>
            </a:r>
          </a:p>
          <a:p>
            <a:pPr marL="0" indent="0">
              <a:buFontTx/>
              <a:buNone/>
            </a:pPr>
            <a:endParaRPr lang="en-US" dirty="0"/>
          </a:p>
          <a:p>
            <a:pPr marL="0" indent="0">
              <a:buFontTx/>
              <a:buNone/>
            </a:pPr>
            <a:r>
              <a:rPr lang="en-US" dirty="0"/>
              <a:t>Our hypothesis is that only projects with very little commits will have elevated rates of copied files, this ratio generally decreasing with increased project sizes and commits. </a:t>
            </a:r>
          </a:p>
          <a:p>
            <a:pPr marL="0" indent="0">
              <a:buFontTx/>
              <a:buNone/>
            </a:pPr>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34</a:t>
            </a:fld>
            <a:endParaRPr lang="en-US"/>
          </a:p>
        </p:txBody>
      </p:sp>
    </p:spTree>
    <p:extLst>
      <p:ext uri="{BB962C8B-B14F-4D97-AF65-F5344CB8AC3E}">
        <p14:creationId xmlns:p14="http://schemas.microsoft.com/office/powerpoint/2010/main" val="2207311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The heatmaps of clone percentages are complemented with heatmaps of project density, which show how many projects were aggregated into a particular tile to help identify the outliers. </a:t>
            </a:r>
          </a:p>
          <a:p>
            <a:pPr marL="0" indent="0">
              <a:buFontTx/>
              <a:buNone/>
            </a:pPr>
            <a:endParaRPr lang="en-US" dirty="0"/>
          </a:p>
          <a:p>
            <a:pPr marL="0" indent="0">
              <a:buFontTx/>
              <a:buNone/>
            </a:pPr>
            <a:r>
              <a:rPr lang="en-US" dirty="0"/>
              <a:t>Our hypothesis is that only projects with very little commits will have elevated rates of copied files, this ratio generally decreasing with increased project sizes and commits. </a:t>
            </a:r>
          </a:p>
          <a:p>
            <a:pPr marL="0" indent="0">
              <a:buFontTx/>
              <a:buNone/>
            </a:pPr>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35</a:t>
            </a:fld>
            <a:endParaRPr lang="en-US"/>
          </a:p>
        </p:txBody>
      </p:sp>
    </p:spTree>
    <p:extLst>
      <p:ext uri="{BB962C8B-B14F-4D97-AF65-F5344CB8AC3E}">
        <p14:creationId xmlns:p14="http://schemas.microsoft.com/office/powerpoint/2010/main" val="3547798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36</a:t>
            </a:fld>
            <a:endParaRPr lang="en-US"/>
          </a:p>
        </p:txBody>
      </p:sp>
    </p:spTree>
    <p:extLst>
      <p:ext uri="{BB962C8B-B14F-4D97-AF65-F5344CB8AC3E}">
        <p14:creationId xmlns:p14="http://schemas.microsoft.com/office/powerpoint/2010/main" val="3332113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39</a:t>
            </a:fld>
            <a:endParaRPr lang="en-US"/>
          </a:p>
        </p:txBody>
      </p:sp>
    </p:spTree>
    <p:extLst>
      <p:ext uri="{BB962C8B-B14F-4D97-AF65-F5344CB8AC3E}">
        <p14:creationId xmlns:p14="http://schemas.microsoft.com/office/powerpoint/2010/main" val="352079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Let’s now look at the rest of the languages.</a:t>
            </a:r>
          </a:p>
        </p:txBody>
      </p:sp>
      <p:sp>
        <p:nvSpPr>
          <p:cNvPr id="4" name="Slide Number Placeholder 3"/>
          <p:cNvSpPr>
            <a:spLocks noGrp="1"/>
          </p:cNvSpPr>
          <p:nvPr>
            <p:ph type="sldNum" sz="quarter" idx="10"/>
          </p:nvPr>
        </p:nvSpPr>
        <p:spPr/>
        <p:txBody>
          <a:bodyPr/>
          <a:lstStyle/>
          <a:p>
            <a:fld id="{61B14D11-774C-4923-BFC2-28AE1FB0AABB}" type="slidenum">
              <a:rPr lang="en-US" smtClean="0"/>
              <a:t>40</a:t>
            </a:fld>
            <a:endParaRPr lang="en-US"/>
          </a:p>
        </p:txBody>
      </p:sp>
    </p:spTree>
    <p:extLst>
      <p:ext uri="{BB962C8B-B14F-4D97-AF65-F5344CB8AC3E}">
        <p14:creationId xmlns:p14="http://schemas.microsoft.com/office/powerpoint/2010/main" val="1065163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First observation we can make is that people want to be Rockstar programmers in C/C++ and Python, not as much in Java or JavaScript. </a:t>
            </a:r>
          </a:p>
          <a:p>
            <a:pPr marL="0" indent="0">
              <a:buFontTx/>
              <a:buNone/>
            </a:pPr>
            <a:endParaRPr lang="en-US" dirty="0"/>
          </a:p>
          <a:p>
            <a:pPr marL="0" indent="0">
              <a:buFontTx/>
              <a:buNone/>
            </a:pPr>
            <a:r>
              <a:rPr lang="en-US" dirty="0"/>
              <a:t>Java is also interesting because contrary to our hypothesis, the duplication seems to only depend on project sizes, not the number of commits. </a:t>
            </a:r>
          </a:p>
          <a:p>
            <a:pPr marL="0" indent="0">
              <a:buFontTx/>
              <a:buNone/>
            </a:pPr>
            <a:endParaRPr lang="en-US" dirty="0"/>
          </a:p>
          <a:p>
            <a:pPr marL="0" indent="0">
              <a:buFontTx/>
              <a:buNone/>
            </a:pPr>
            <a:r>
              <a:rPr lang="en-US" dirty="0"/>
              <a:t>And finally, JavaScript , as usually shows the highest percentage of copies (note that the </a:t>
            </a:r>
            <a:r>
              <a:rPr lang="en-US" dirty="0" err="1"/>
              <a:t>clonemap</a:t>
            </a:r>
            <a:r>
              <a:rPr lang="en-US" dirty="0"/>
              <a:t> already excludes the </a:t>
            </a:r>
            <a:r>
              <a:rPr lang="en-US" dirty="0" err="1"/>
              <a:t>node_modules</a:t>
            </a:r>
            <a:r>
              <a:rPr lang="en-US" dirty="0"/>
              <a:t> folder)</a:t>
            </a:r>
          </a:p>
        </p:txBody>
      </p:sp>
      <p:sp>
        <p:nvSpPr>
          <p:cNvPr id="4" name="Slide Number Placeholder 3"/>
          <p:cNvSpPr>
            <a:spLocks noGrp="1"/>
          </p:cNvSpPr>
          <p:nvPr>
            <p:ph type="sldNum" sz="quarter" idx="10"/>
          </p:nvPr>
        </p:nvSpPr>
        <p:spPr/>
        <p:txBody>
          <a:bodyPr/>
          <a:lstStyle/>
          <a:p>
            <a:fld id="{61B14D11-774C-4923-BFC2-28AE1FB0AABB}" type="slidenum">
              <a:rPr lang="en-US" smtClean="0"/>
              <a:t>41</a:t>
            </a:fld>
            <a:endParaRPr lang="en-US"/>
          </a:p>
        </p:txBody>
      </p:sp>
    </p:spTree>
    <p:extLst>
      <p:ext uri="{BB962C8B-B14F-4D97-AF65-F5344CB8AC3E}">
        <p14:creationId xmlns:p14="http://schemas.microsoft.com/office/powerpoint/2010/main" val="100807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For four popular languages</a:t>
            </a:r>
            <a:r>
              <a:rPr lang="en-US" dirty="0"/>
              <a:t>, we have downloaded </a:t>
            </a:r>
            <a:r>
              <a:rPr lang="en-US" b="1" dirty="0"/>
              <a:t>all of their non-forked repositories</a:t>
            </a:r>
            <a:r>
              <a:rPr lang="en-US" dirty="0"/>
              <a:t> on GitHub. </a:t>
            </a:r>
          </a:p>
          <a:p>
            <a:endParaRPr lang="en-US" dirty="0"/>
          </a:p>
          <a:p>
            <a:r>
              <a:rPr lang="en-US" dirty="0"/>
              <a:t>In terms of projects, this amounted to:</a:t>
            </a:r>
          </a:p>
          <a:p>
            <a:pPr marL="171450" indent="-171450">
              <a:buFontTx/>
              <a:buChar char="-"/>
            </a:pPr>
            <a:r>
              <a:rPr lang="en-US" b="1" dirty="0"/>
              <a:t>one and point eight million</a:t>
            </a:r>
            <a:r>
              <a:rPr lang="en-US" dirty="0"/>
              <a:t> projects for </a:t>
            </a:r>
            <a:r>
              <a:rPr lang="en-US" b="1" dirty="0"/>
              <a:t>JavaScript</a:t>
            </a:r>
            <a:r>
              <a:rPr lang="en-US" dirty="0"/>
              <a:t>, followed by</a:t>
            </a:r>
          </a:p>
          <a:p>
            <a:pPr marL="171450" indent="-171450">
              <a:buFontTx/>
              <a:buChar char="-"/>
            </a:pPr>
            <a:r>
              <a:rPr lang="en-US" b="1" dirty="0"/>
              <a:t>one and half million projects</a:t>
            </a:r>
            <a:r>
              <a:rPr lang="en-US" dirty="0"/>
              <a:t> for </a:t>
            </a:r>
            <a:r>
              <a:rPr lang="en-US" b="1" dirty="0"/>
              <a:t>Java</a:t>
            </a:r>
          </a:p>
          <a:p>
            <a:pPr marL="171450" indent="-171450">
              <a:buFontTx/>
              <a:buChar char="-"/>
            </a:pPr>
            <a:r>
              <a:rPr lang="en-US" b="1" dirty="0"/>
              <a:t>eight hundred ninety thousand</a:t>
            </a:r>
            <a:r>
              <a:rPr lang="en-US" dirty="0"/>
              <a:t> projects for </a:t>
            </a:r>
            <a:r>
              <a:rPr lang="en-US" b="1" dirty="0"/>
              <a:t>Python</a:t>
            </a:r>
          </a:p>
          <a:p>
            <a:pPr marL="171450" indent="-171450">
              <a:buFontTx/>
              <a:buChar char="-"/>
            </a:pPr>
            <a:r>
              <a:rPr lang="en-US" dirty="0"/>
              <a:t>and finally only </a:t>
            </a:r>
            <a:r>
              <a:rPr lang="en-US" b="1" dirty="0"/>
              <a:t>three hundred sixty thousand</a:t>
            </a:r>
            <a:r>
              <a:rPr lang="en-US" dirty="0"/>
              <a:t> projects for the </a:t>
            </a:r>
            <a:r>
              <a:rPr lang="en-US" b="1" dirty="0"/>
              <a:t>C and C++</a:t>
            </a:r>
            <a:r>
              <a:rPr lang="en-US" dirty="0"/>
              <a:t> languages which we grouped together. </a:t>
            </a:r>
          </a:p>
          <a:p>
            <a:endParaRPr lang="en-US" dirty="0"/>
          </a:p>
          <a:p>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4</a:t>
            </a:fld>
            <a:endParaRPr lang="en-US"/>
          </a:p>
        </p:txBody>
      </p:sp>
    </p:spTree>
    <p:extLst>
      <p:ext uri="{BB962C8B-B14F-4D97-AF65-F5344CB8AC3E}">
        <p14:creationId xmlns:p14="http://schemas.microsoft.com/office/powerpoint/2010/main" val="3635302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The heatmaps of clone percentages are complemented with heatmaps of project density, which show how many projects were aggregated into a particular tile to help identify the outliers. </a:t>
            </a:r>
          </a:p>
          <a:p>
            <a:pPr marL="0" indent="0">
              <a:buFontTx/>
              <a:buNone/>
            </a:pPr>
            <a:endParaRPr lang="en-US" dirty="0"/>
          </a:p>
          <a:p>
            <a:pPr marL="0" indent="0">
              <a:buFontTx/>
              <a:buNone/>
            </a:pPr>
            <a:r>
              <a:rPr lang="en-US" dirty="0"/>
              <a:t>Our hypothesis is that only projects with very little commits will have elevated rates of copied files, this ratio generally decreasing with increased project sizes and commits. </a:t>
            </a:r>
          </a:p>
          <a:p>
            <a:pPr marL="0" indent="0">
              <a:buFontTx/>
              <a:buNone/>
            </a:pPr>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42</a:t>
            </a:fld>
            <a:endParaRPr lang="en-US"/>
          </a:p>
        </p:txBody>
      </p:sp>
    </p:spTree>
    <p:extLst>
      <p:ext uri="{BB962C8B-B14F-4D97-AF65-F5344CB8AC3E}">
        <p14:creationId xmlns:p14="http://schemas.microsoft.com/office/powerpoint/2010/main" val="1113600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TODO put here what else is in the paper that we did not talk about(don’t talk about them)</a:t>
            </a:r>
          </a:p>
        </p:txBody>
      </p:sp>
      <p:sp>
        <p:nvSpPr>
          <p:cNvPr id="4" name="Slide Number Placeholder 3"/>
          <p:cNvSpPr>
            <a:spLocks noGrp="1"/>
          </p:cNvSpPr>
          <p:nvPr>
            <p:ph type="sldNum" sz="quarter" idx="10"/>
          </p:nvPr>
        </p:nvSpPr>
        <p:spPr/>
        <p:txBody>
          <a:bodyPr/>
          <a:lstStyle/>
          <a:p>
            <a:fld id="{61B14D11-774C-4923-BFC2-28AE1FB0AABB}" type="slidenum">
              <a:rPr lang="en-US" smtClean="0"/>
              <a:t>43</a:t>
            </a:fld>
            <a:endParaRPr lang="en-US"/>
          </a:p>
        </p:txBody>
      </p:sp>
    </p:spTree>
    <p:extLst>
      <p:ext uri="{BB962C8B-B14F-4D97-AF65-F5344CB8AC3E}">
        <p14:creationId xmlns:p14="http://schemas.microsoft.com/office/powerpoint/2010/main" val="4164482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US" dirty="0"/>
              <a:t>Seeing this much cloning in files alone, we wanted to see how much entire projects are cloned</a:t>
            </a:r>
          </a:p>
          <a:p>
            <a:pPr marL="171450" indent="-171450">
              <a:buFontTx/>
              <a:buChar char="-"/>
            </a:pPr>
            <a:r>
              <a:rPr lang="en-US" dirty="0"/>
              <a:t>We have aggregated files into their projects and analyzed on a project level, what is the similarity in terms of files between two projects</a:t>
            </a:r>
          </a:p>
          <a:p>
            <a:pPr marL="171450" indent="-171450">
              <a:buFontTx/>
              <a:buChar char="-"/>
            </a:pPr>
            <a:r>
              <a:rPr lang="en-US" dirty="0"/>
              <a:t>The way to interpret these graphs is that, for example for JavaScript, </a:t>
            </a:r>
          </a:p>
        </p:txBody>
      </p:sp>
      <p:sp>
        <p:nvSpPr>
          <p:cNvPr id="4" name="Slide Number Placeholder 3"/>
          <p:cNvSpPr>
            <a:spLocks noGrp="1"/>
          </p:cNvSpPr>
          <p:nvPr>
            <p:ph type="sldNum" sz="quarter" idx="10"/>
          </p:nvPr>
        </p:nvSpPr>
        <p:spPr/>
        <p:txBody>
          <a:bodyPr/>
          <a:lstStyle/>
          <a:p>
            <a:fld id="{61B14D11-774C-4923-BFC2-28AE1FB0AABB}" type="slidenum">
              <a:rPr lang="en-US" smtClean="0"/>
              <a:t>44</a:t>
            </a:fld>
            <a:endParaRPr lang="en-US"/>
          </a:p>
        </p:txBody>
      </p:sp>
    </p:spTree>
    <p:extLst>
      <p:ext uri="{BB962C8B-B14F-4D97-AF65-F5344CB8AC3E}">
        <p14:creationId xmlns:p14="http://schemas.microsoft.com/office/powerpoint/2010/main" val="1579810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Let’s look at a simple file, this one in </a:t>
            </a:r>
            <a:r>
              <a:rPr lang="en-US" b="1" dirty="0"/>
              <a:t>C++</a:t>
            </a:r>
            <a:r>
              <a:rPr lang="en-US" dirty="0"/>
              <a:t>. </a:t>
            </a:r>
          </a:p>
          <a:p>
            <a:pPr marL="0" indent="0">
              <a:buFontTx/>
              <a:buNone/>
            </a:pPr>
            <a:endParaRPr lang="en-US" dirty="0"/>
          </a:p>
          <a:p>
            <a:pPr marL="0" indent="0">
              <a:buFontTx/>
              <a:buNone/>
            </a:pPr>
            <a:r>
              <a:rPr lang="en-US" dirty="0"/>
              <a:t>First we take the its hash, which will allow us to determine if two files are identical very quickly. </a:t>
            </a:r>
          </a:p>
          <a:p>
            <a:pPr marL="0" indent="0">
              <a:buFontTx/>
              <a:buNone/>
            </a:pPr>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45</a:t>
            </a:fld>
            <a:endParaRPr lang="en-US"/>
          </a:p>
        </p:txBody>
      </p:sp>
    </p:spTree>
    <p:extLst>
      <p:ext uri="{BB962C8B-B14F-4D97-AF65-F5344CB8AC3E}">
        <p14:creationId xmlns:p14="http://schemas.microsoft.com/office/powerpoint/2010/main" val="1401187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The file is then tokenized, removing any comments, whitespace, or operators. </a:t>
            </a:r>
          </a:p>
          <a:p>
            <a:pPr marL="0" indent="0">
              <a:buFontTx/>
              <a:buNone/>
            </a:pPr>
            <a:endParaRPr lang="en-US" dirty="0"/>
          </a:p>
          <a:p>
            <a:pPr marL="0" indent="0">
              <a:buFontTx/>
              <a:buNone/>
            </a:pPr>
            <a:r>
              <a:rPr lang="en-US" dirty="0"/>
              <a:t>For each file, the remaining tokens are then aggregated and form the basis of next step. </a:t>
            </a:r>
          </a:p>
        </p:txBody>
      </p:sp>
      <p:sp>
        <p:nvSpPr>
          <p:cNvPr id="4" name="Slide Number Placeholder 3"/>
          <p:cNvSpPr>
            <a:spLocks noGrp="1"/>
          </p:cNvSpPr>
          <p:nvPr>
            <p:ph type="sldNum" sz="quarter" idx="10"/>
          </p:nvPr>
        </p:nvSpPr>
        <p:spPr/>
        <p:txBody>
          <a:bodyPr/>
          <a:lstStyle/>
          <a:p>
            <a:fld id="{61B14D11-774C-4923-BFC2-28AE1FB0AABB}" type="slidenum">
              <a:rPr lang="en-US" smtClean="0"/>
              <a:t>46</a:t>
            </a:fld>
            <a:endParaRPr lang="en-US"/>
          </a:p>
        </p:txBody>
      </p:sp>
    </p:spTree>
    <p:extLst>
      <p:ext uri="{BB962C8B-B14F-4D97-AF65-F5344CB8AC3E}">
        <p14:creationId xmlns:p14="http://schemas.microsoft.com/office/powerpoint/2010/main" val="2867209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The file is then tokenized, removing any comments, whitespace, or operators. </a:t>
            </a:r>
          </a:p>
          <a:p>
            <a:pPr marL="0" indent="0">
              <a:buFontTx/>
              <a:buNone/>
            </a:pPr>
            <a:endParaRPr lang="en-US" dirty="0"/>
          </a:p>
          <a:p>
            <a:pPr marL="0" indent="0">
              <a:buFontTx/>
              <a:buNone/>
            </a:pPr>
            <a:r>
              <a:rPr lang="en-US" dirty="0"/>
              <a:t>For each file, the remaining tokens are then aggregated and form the basis of next step. </a:t>
            </a:r>
          </a:p>
        </p:txBody>
      </p:sp>
      <p:sp>
        <p:nvSpPr>
          <p:cNvPr id="4" name="Slide Number Placeholder 3"/>
          <p:cNvSpPr>
            <a:spLocks noGrp="1"/>
          </p:cNvSpPr>
          <p:nvPr>
            <p:ph type="sldNum" sz="quarter" idx="10"/>
          </p:nvPr>
        </p:nvSpPr>
        <p:spPr/>
        <p:txBody>
          <a:bodyPr/>
          <a:lstStyle/>
          <a:p>
            <a:fld id="{61B14D11-774C-4923-BFC2-28AE1FB0AABB}" type="slidenum">
              <a:rPr lang="en-US" smtClean="0"/>
              <a:t>47</a:t>
            </a:fld>
            <a:endParaRPr lang="en-US"/>
          </a:p>
        </p:txBody>
      </p:sp>
    </p:spTree>
    <p:extLst>
      <p:ext uri="{BB962C8B-B14F-4D97-AF65-F5344CB8AC3E}">
        <p14:creationId xmlns:p14="http://schemas.microsoft.com/office/powerpoint/2010/main" val="14731903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The file is then tokenized, removing any comments, whitespace, or operators. </a:t>
            </a:r>
          </a:p>
          <a:p>
            <a:pPr marL="0" indent="0">
              <a:buFontTx/>
              <a:buNone/>
            </a:pPr>
            <a:endParaRPr lang="en-US" dirty="0"/>
          </a:p>
          <a:p>
            <a:pPr marL="0" indent="0">
              <a:buFontTx/>
              <a:buNone/>
            </a:pPr>
            <a:r>
              <a:rPr lang="en-US" dirty="0"/>
              <a:t>For each file, the remaining tokens are then aggregated and form the basis of next step. </a:t>
            </a:r>
          </a:p>
          <a:p>
            <a:endParaRPr lang="en-US" dirty="0"/>
          </a:p>
        </p:txBody>
      </p:sp>
      <p:sp>
        <p:nvSpPr>
          <p:cNvPr id="4" name="Slide Number Placeholder 3"/>
          <p:cNvSpPr>
            <a:spLocks noGrp="1"/>
          </p:cNvSpPr>
          <p:nvPr>
            <p:ph type="sldNum" sz="quarter" idx="10"/>
          </p:nvPr>
        </p:nvSpPr>
        <p:spPr/>
        <p:txBody>
          <a:bodyPr/>
          <a:lstStyle/>
          <a:p>
            <a:fld id="{61B14D11-774C-4923-BFC2-28AE1FB0AABB}" type="slidenum">
              <a:rPr lang="en-US" smtClean="0"/>
              <a:t>48</a:t>
            </a:fld>
            <a:endParaRPr lang="en-US"/>
          </a:p>
        </p:txBody>
      </p:sp>
    </p:spTree>
    <p:extLst>
      <p:ext uri="{BB962C8B-B14F-4D97-AF65-F5344CB8AC3E}">
        <p14:creationId xmlns:p14="http://schemas.microsoft.com/office/powerpoint/2010/main" val="19984245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The file is then tokenized, removing any comments, whitespace, or operators. </a:t>
            </a:r>
          </a:p>
          <a:p>
            <a:pPr marL="0" indent="0">
              <a:buFontTx/>
              <a:buNone/>
            </a:pPr>
            <a:endParaRPr lang="en-US" dirty="0"/>
          </a:p>
          <a:p>
            <a:pPr marL="0" indent="0">
              <a:buFontTx/>
              <a:buNone/>
            </a:pPr>
            <a:r>
              <a:rPr lang="en-US" dirty="0"/>
              <a:t>For each file, the remaining tokens are then aggregated and form the basis of next step. </a:t>
            </a:r>
          </a:p>
        </p:txBody>
      </p:sp>
      <p:sp>
        <p:nvSpPr>
          <p:cNvPr id="4" name="Slide Number Placeholder 3"/>
          <p:cNvSpPr>
            <a:spLocks noGrp="1"/>
          </p:cNvSpPr>
          <p:nvPr>
            <p:ph type="sldNum" sz="quarter" idx="10"/>
          </p:nvPr>
        </p:nvSpPr>
        <p:spPr/>
        <p:txBody>
          <a:bodyPr/>
          <a:lstStyle/>
          <a:p>
            <a:fld id="{61B14D11-774C-4923-BFC2-28AE1FB0AABB}" type="slidenum">
              <a:rPr lang="en-US" smtClean="0"/>
              <a:t>49</a:t>
            </a:fld>
            <a:endParaRPr lang="en-US"/>
          </a:p>
        </p:txBody>
      </p:sp>
    </p:spTree>
    <p:extLst>
      <p:ext uri="{BB962C8B-B14F-4D97-AF65-F5344CB8AC3E}">
        <p14:creationId xmlns:p14="http://schemas.microsoft.com/office/powerpoint/2010/main" val="3309586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t>SourcererCC</a:t>
            </a:r>
            <a:r>
              <a:rPr lang="en-US" dirty="0"/>
              <a:t> is a tool for scalable clone detection analysis developed previously at </a:t>
            </a:r>
            <a:r>
              <a:rPr lang="en-US" b="1" dirty="0"/>
              <a:t>UC Irvine</a:t>
            </a:r>
            <a:r>
              <a:rPr lang="en-US" dirty="0"/>
              <a:t>. </a:t>
            </a:r>
          </a:p>
          <a:p>
            <a:endParaRPr lang="en-US" dirty="0"/>
          </a:p>
          <a:p>
            <a:r>
              <a:rPr lang="en-US" dirty="0"/>
              <a:t>The details about it can be found in the  </a:t>
            </a:r>
            <a:r>
              <a:rPr lang="en-US" b="1" dirty="0"/>
              <a:t>ICSE (</a:t>
            </a:r>
            <a:r>
              <a:rPr lang="en-US" b="1" dirty="0" err="1"/>
              <a:t>aj-si-es-i</a:t>
            </a:r>
            <a:r>
              <a:rPr lang="en-US" b="1" dirty="0"/>
              <a:t>) 2016 </a:t>
            </a:r>
            <a:r>
              <a:rPr lang="en-US" b="0" dirty="0"/>
              <a:t>paper, but I will </a:t>
            </a:r>
            <a:r>
              <a:rPr lang="en-US" b="1" dirty="0"/>
              <a:t>highlight the main features</a:t>
            </a:r>
            <a:r>
              <a:rPr lang="en-US" b="0" dirty="0"/>
              <a:t> useful for our use.</a:t>
            </a:r>
          </a:p>
        </p:txBody>
      </p:sp>
      <p:sp>
        <p:nvSpPr>
          <p:cNvPr id="4" name="Slide Number Placeholder 3"/>
          <p:cNvSpPr>
            <a:spLocks noGrp="1"/>
          </p:cNvSpPr>
          <p:nvPr>
            <p:ph type="sldNum" sz="quarter" idx="10"/>
          </p:nvPr>
        </p:nvSpPr>
        <p:spPr/>
        <p:txBody>
          <a:bodyPr/>
          <a:lstStyle/>
          <a:p>
            <a:fld id="{61B14D11-774C-4923-BFC2-28AE1FB0AABB}" type="slidenum">
              <a:rPr lang="en-US" smtClean="0"/>
              <a:t>50</a:t>
            </a:fld>
            <a:endParaRPr lang="en-US"/>
          </a:p>
        </p:txBody>
      </p:sp>
    </p:spTree>
    <p:extLst>
      <p:ext uri="{BB962C8B-B14F-4D97-AF65-F5344CB8AC3E}">
        <p14:creationId xmlns:p14="http://schemas.microsoft.com/office/powerpoint/2010/main" val="39772228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err="1"/>
              <a:t>Sourcerer</a:t>
            </a:r>
            <a:r>
              <a:rPr lang="en-US" dirty="0"/>
              <a:t> checks for near miss clones (</a:t>
            </a:r>
            <a:r>
              <a:rPr lang="en-US" b="1" dirty="0"/>
              <a:t>80% </a:t>
            </a:r>
            <a:r>
              <a:rPr lang="en-US" dirty="0"/>
              <a:t>similarity and more for the paper)</a:t>
            </a:r>
          </a:p>
          <a:p>
            <a:pPr marL="171450" indent="-171450">
              <a:buFontTx/>
              <a:buChar char="-"/>
            </a:pPr>
            <a:r>
              <a:rPr lang="en-US" dirty="0"/>
              <a:t>Compares tokenized files only (faster)</a:t>
            </a:r>
          </a:p>
          <a:p>
            <a:pPr marL="171450" indent="-171450">
              <a:buFontTx/>
              <a:buChar char="-"/>
            </a:pPr>
            <a:r>
              <a:rPr lang="en-US" dirty="0"/>
              <a:t>To limit the number of comparisons, </a:t>
            </a:r>
            <a:r>
              <a:rPr lang="en-US" b="1" dirty="0"/>
              <a:t>tokens are indexed and files partitioned</a:t>
            </a:r>
            <a:r>
              <a:rPr lang="en-US" dirty="0"/>
              <a:t> according to size so that we avoid comparisons that cannot find clones</a:t>
            </a:r>
          </a:p>
          <a:p>
            <a:pPr marL="171450" indent="-171450">
              <a:buFontTx/>
              <a:buChar char="-"/>
            </a:pPr>
            <a:r>
              <a:rPr lang="en-US" dirty="0"/>
              <a:t>The whole computation is distributed</a:t>
            </a:r>
          </a:p>
          <a:p>
            <a:pPr marL="171450" indent="-171450">
              <a:buFontTx/>
              <a:buChar char="-"/>
            </a:pPr>
            <a:endParaRPr lang="en-US" dirty="0"/>
          </a:p>
          <a:p>
            <a:pPr marL="0" indent="0">
              <a:buFontTx/>
              <a:buNone/>
            </a:pPr>
            <a:r>
              <a:rPr lang="en-US" dirty="0"/>
              <a:t>With all this at our disposal, we have assumed that the </a:t>
            </a:r>
            <a:r>
              <a:rPr lang="en-US" b="1" dirty="0"/>
              <a:t>centuries-long effort</a:t>
            </a:r>
            <a:r>
              <a:rPr lang="en-US" dirty="0"/>
              <a:t> will be done in a </a:t>
            </a:r>
            <a:r>
              <a:rPr lang="en-US" b="1" dirty="0"/>
              <a:t>few weeks tops</a:t>
            </a:r>
            <a:r>
              <a:rPr lang="en-US" dirty="0"/>
              <a:t>. </a:t>
            </a:r>
            <a:endParaRPr lang="en-US" b="0" dirty="0"/>
          </a:p>
        </p:txBody>
      </p:sp>
      <p:sp>
        <p:nvSpPr>
          <p:cNvPr id="4" name="Slide Number Placeholder 3"/>
          <p:cNvSpPr>
            <a:spLocks noGrp="1"/>
          </p:cNvSpPr>
          <p:nvPr>
            <p:ph type="sldNum" sz="quarter" idx="10"/>
          </p:nvPr>
        </p:nvSpPr>
        <p:spPr/>
        <p:txBody>
          <a:bodyPr/>
          <a:lstStyle/>
          <a:p>
            <a:fld id="{61B14D11-774C-4923-BFC2-28AE1FB0AABB}" type="slidenum">
              <a:rPr lang="en-US" smtClean="0"/>
              <a:t>51</a:t>
            </a:fld>
            <a:endParaRPr lang="en-US"/>
          </a:p>
        </p:txBody>
      </p:sp>
    </p:spTree>
    <p:extLst>
      <p:ext uri="{BB962C8B-B14F-4D97-AF65-F5344CB8AC3E}">
        <p14:creationId xmlns:p14="http://schemas.microsoft.com/office/powerpoint/2010/main" val="34403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The inner circle still shows the proportion of downloaded projects so that they can be judged against the outer circle, which represents the amount of downloaded files for the our four languages. </a:t>
            </a:r>
          </a:p>
          <a:p>
            <a:endParaRPr lang="en-US" b="0" dirty="0"/>
          </a:p>
          <a:p>
            <a:pPr marL="171450" indent="-171450">
              <a:buFontTx/>
              <a:buChar char="-"/>
            </a:pPr>
            <a:r>
              <a:rPr lang="en-US" dirty="0"/>
              <a:t>JavaScript had by far the largest amount, a total of </a:t>
            </a:r>
            <a:r>
              <a:rPr lang="en-US" b="1" dirty="0"/>
              <a:t>two hundred sixty two millions</a:t>
            </a:r>
            <a:r>
              <a:rPr lang="en-US" b="0" dirty="0"/>
              <a:t>, which is more than the three other languages combined</a:t>
            </a:r>
          </a:p>
          <a:p>
            <a:pPr marL="171450" indent="-171450">
              <a:buFontTx/>
              <a:buChar char="-"/>
            </a:pPr>
            <a:r>
              <a:rPr lang="en-US" b="0" dirty="0"/>
              <a:t>JavaScript was </a:t>
            </a:r>
            <a:r>
              <a:rPr lang="en-US" b="1" dirty="0"/>
              <a:t>followed by distance</a:t>
            </a:r>
            <a:r>
              <a:rPr lang="en-US" b="0" dirty="0"/>
              <a:t> by Java, C/C++ and Python with </a:t>
            </a:r>
          </a:p>
          <a:p>
            <a:pPr marL="171450" indent="-171450">
              <a:buFontTx/>
              <a:buChar char="-"/>
            </a:pPr>
            <a:endParaRPr lang="en-US" b="0" dirty="0"/>
          </a:p>
          <a:p>
            <a:pPr marL="0" indent="0">
              <a:buFontTx/>
              <a:buNone/>
            </a:pPr>
            <a:r>
              <a:rPr lang="en-US" b="0" dirty="0"/>
              <a:t>Now that we have the dataset, what would it take to find out all pairs of similar files? </a:t>
            </a:r>
          </a:p>
        </p:txBody>
      </p:sp>
      <p:sp>
        <p:nvSpPr>
          <p:cNvPr id="4" name="Slide Number Placeholder 3"/>
          <p:cNvSpPr>
            <a:spLocks noGrp="1"/>
          </p:cNvSpPr>
          <p:nvPr>
            <p:ph type="sldNum" sz="quarter" idx="10"/>
          </p:nvPr>
        </p:nvSpPr>
        <p:spPr/>
        <p:txBody>
          <a:bodyPr/>
          <a:lstStyle/>
          <a:p>
            <a:fld id="{61B14D11-774C-4923-BFC2-28AE1FB0AABB}" type="slidenum">
              <a:rPr lang="en-US" smtClean="0"/>
              <a:t>5</a:t>
            </a:fld>
            <a:endParaRPr lang="en-US"/>
          </a:p>
        </p:txBody>
      </p:sp>
    </p:spTree>
    <p:extLst>
      <p:ext uri="{BB962C8B-B14F-4D97-AF65-F5344CB8AC3E}">
        <p14:creationId xmlns:p14="http://schemas.microsoft.com/office/powerpoint/2010/main" val="81035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err="1"/>
              <a:t>JavaScrpt</a:t>
            </a:r>
            <a:r>
              <a:rPr lang="en-US" dirty="0"/>
              <a:t> was the largest, with 262 million files.</a:t>
            </a:r>
          </a:p>
        </p:txBody>
      </p:sp>
      <p:sp>
        <p:nvSpPr>
          <p:cNvPr id="4" name="Slide Number Placeholder 3"/>
          <p:cNvSpPr>
            <a:spLocks noGrp="1"/>
          </p:cNvSpPr>
          <p:nvPr>
            <p:ph type="sldNum" sz="quarter" idx="10"/>
          </p:nvPr>
        </p:nvSpPr>
        <p:spPr/>
        <p:txBody>
          <a:bodyPr/>
          <a:lstStyle/>
          <a:p>
            <a:fld id="{61B14D11-774C-4923-BFC2-28AE1FB0AABB}" type="slidenum">
              <a:rPr lang="en-US" smtClean="0"/>
              <a:t>6</a:t>
            </a:fld>
            <a:endParaRPr lang="en-US"/>
          </a:p>
        </p:txBody>
      </p:sp>
    </p:spTree>
    <p:extLst>
      <p:ext uri="{BB962C8B-B14F-4D97-AF65-F5344CB8AC3E}">
        <p14:creationId xmlns:p14="http://schemas.microsoft.com/office/powerpoint/2010/main" val="320277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b="0" dirty="0"/>
              <a:t>Checking for duplication would naively require this many comparisons.</a:t>
            </a:r>
          </a:p>
          <a:p>
            <a:pPr marL="0" indent="0">
              <a:buFontTx/>
              <a:buNone/>
            </a:pPr>
            <a:endParaRPr lang="en-US" b="0" dirty="0"/>
          </a:p>
          <a:p>
            <a:pPr marL="0" indent="0">
              <a:buFontTx/>
              <a:buNone/>
            </a:pPr>
            <a:r>
              <a:rPr lang="en-US" b="0" dirty="0"/>
              <a:t>English is not my first language, so I am not even going to try to read it.</a:t>
            </a:r>
          </a:p>
        </p:txBody>
      </p:sp>
      <p:sp>
        <p:nvSpPr>
          <p:cNvPr id="4" name="Slide Number Placeholder 3"/>
          <p:cNvSpPr>
            <a:spLocks noGrp="1"/>
          </p:cNvSpPr>
          <p:nvPr>
            <p:ph type="sldNum" sz="quarter" idx="10"/>
          </p:nvPr>
        </p:nvSpPr>
        <p:spPr/>
        <p:txBody>
          <a:bodyPr/>
          <a:lstStyle/>
          <a:p>
            <a:fld id="{61B14D11-774C-4923-BFC2-28AE1FB0AABB}" type="slidenum">
              <a:rPr lang="en-US" smtClean="0"/>
              <a:t>7</a:t>
            </a:fld>
            <a:endParaRPr lang="en-US"/>
          </a:p>
        </p:txBody>
      </p:sp>
    </p:spTree>
    <p:extLst>
      <p:ext uri="{BB962C8B-B14F-4D97-AF65-F5344CB8AC3E}">
        <p14:creationId xmlns:p14="http://schemas.microsoft.com/office/powerpoint/2010/main" val="153939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If each comparison would only take 10ms</a:t>
            </a:r>
          </a:p>
        </p:txBody>
      </p:sp>
      <p:sp>
        <p:nvSpPr>
          <p:cNvPr id="4" name="Slide Number Placeholder 3"/>
          <p:cNvSpPr>
            <a:spLocks noGrp="1"/>
          </p:cNvSpPr>
          <p:nvPr>
            <p:ph type="sldNum" sz="quarter" idx="10"/>
          </p:nvPr>
        </p:nvSpPr>
        <p:spPr/>
        <p:txBody>
          <a:bodyPr/>
          <a:lstStyle/>
          <a:p>
            <a:fld id="{61B14D11-774C-4923-BFC2-28AE1FB0AABB}" type="slidenum">
              <a:rPr lang="en-US" smtClean="0"/>
              <a:t>8</a:t>
            </a:fld>
            <a:endParaRPr lang="en-US"/>
          </a:p>
        </p:txBody>
      </p:sp>
    </p:spTree>
    <p:extLst>
      <p:ext uri="{BB962C8B-B14F-4D97-AF65-F5344CB8AC3E}">
        <p14:creationId xmlns:p14="http://schemas.microsoft.com/office/powerpoint/2010/main" val="3211541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dirty="0"/>
              <a:t>We would need almost 22 million years to finish</a:t>
            </a:r>
          </a:p>
          <a:p>
            <a:pPr marL="0" indent="0">
              <a:buFontTx/>
              <a:buNone/>
            </a:pPr>
            <a:endParaRPr lang="en-US" dirty="0"/>
          </a:p>
          <a:p>
            <a:pPr marL="0" indent="0">
              <a:buFontTx/>
              <a:buNone/>
            </a:pPr>
            <a:r>
              <a:rPr lang="en-US" dirty="0"/>
              <a:t>Fortunately, there are ways to do better than this.</a:t>
            </a:r>
          </a:p>
        </p:txBody>
      </p:sp>
      <p:sp>
        <p:nvSpPr>
          <p:cNvPr id="4" name="Slide Number Placeholder 3"/>
          <p:cNvSpPr>
            <a:spLocks noGrp="1"/>
          </p:cNvSpPr>
          <p:nvPr>
            <p:ph type="sldNum" sz="quarter" idx="10"/>
          </p:nvPr>
        </p:nvSpPr>
        <p:spPr/>
        <p:txBody>
          <a:bodyPr/>
          <a:lstStyle/>
          <a:p>
            <a:fld id="{61B14D11-774C-4923-BFC2-28AE1FB0AABB}" type="slidenum">
              <a:rPr lang="en-US" smtClean="0"/>
              <a:t>9</a:t>
            </a:fld>
            <a:endParaRPr lang="en-US"/>
          </a:p>
        </p:txBody>
      </p:sp>
    </p:spTree>
    <p:extLst>
      <p:ext uri="{BB962C8B-B14F-4D97-AF65-F5344CB8AC3E}">
        <p14:creationId xmlns:p14="http://schemas.microsoft.com/office/powerpoint/2010/main" val="388071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664E04-D63A-4926-A59F-FC184F7D64B5}" type="datetime1">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5E382-7288-4D45-A9E7-9321A799B0D7}" type="slidenum">
              <a:rPr lang="en-US" smtClean="0"/>
              <a:t>‹#›</a:t>
            </a:fld>
            <a:endParaRPr lang="en-US"/>
          </a:p>
        </p:txBody>
      </p:sp>
    </p:spTree>
    <p:extLst>
      <p:ext uri="{BB962C8B-B14F-4D97-AF65-F5344CB8AC3E}">
        <p14:creationId xmlns:p14="http://schemas.microsoft.com/office/powerpoint/2010/main" val="110173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C1183-834C-4108-A960-91A7318A45D6}" type="datetime1">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5E382-7288-4D45-A9E7-9321A799B0D7}" type="slidenum">
              <a:rPr lang="en-US" smtClean="0"/>
              <a:t>‹#›</a:t>
            </a:fld>
            <a:endParaRPr lang="en-US"/>
          </a:p>
        </p:txBody>
      </p:sp>
    </p:spTree>
    <p:extLst>
      <p:ext uri="{BB962C8B-B14F-4D97-AF65-F5344CB8AC3E}">
        <p14:creationId xmlns:p14="http://schemas.microsoft.com/office/powerpoint/2010/main" val="70725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D380B-7410-4A7B-9A00-DAB4209147E1}" type="datetime1">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5E382-7288-4D45-A9E7-9321A799B0D7}" type="slidenum">
              <a:rPr lang="en-US" smtClean="0"/>
              <a:t>‹#›</a:t>
            </a:fld>
            <a:endParaRPr lang="en-US"/>
          </a:p>
        </p:txBody>
      </p:sp>
    </p:spTree>
    <p:extLst>
      <p:ext uri="{BB962C8B-B14F-4D97-AF65-F5344CB8AC3E}">
        <p14:creationId xmlns:p14="http://schemas.microsoft.com/office/powerpoint/2010/main" val="7407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5CF81-8BAC-4C30-A6EC-F064223AE8E4}" type="datetime1">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5E382-7288-4D45-A9E7-9321A799B0D7}" type="slidenum">
              <a:rPr lang="en-US" smtClean="0"/>
              <a:t>‹#›</a:t>
            </a:fld>
            <a:endParaRPr lang="en-US"/>
          </a:p>
        </p:txBody>
      </p:sp>
    </p:spTree>
    <p:extLst>
      <p:ext uri="{BB962C8B-B14F-4D97-AF65-F5344CB8AC3E}">
        <p14:creationId xmlns:p14="http://schemas.microsoft.com/office/powerpoint/2010/main" val="372674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40756F-DD06-4B66-A4BC-0C921C30C937}" type="datetime1">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5E382-7288-4D45-A9E7-9321A799B0D7}" type="slidenum">
              <a:rPr lang="en-US" smtClean="0"/>
              <a:t>‹#›</a:t>
            </a:fld>
            <a:endParaRPr lang="en-US"/>
          </a:p>
        </p:txBody>
      </p:sp>
    </p:spTree>
    <p:extLst>
      <p:ext uri="{BB962C8B-B14F-4D97-AF65-F5344CB8AC3E}">
        <p14:creationId xmlns:p14="http://schemas.microsoft.com/office/powerpoint/2010/main" val="253403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378D29-06FF-4399-8CC9-564A12E0C262}" type="datetime1">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5E382-7288-4D45-A9E7-9321A799B0D7}" type="slidenum">
              <a:rPr lang="en-US" smtClean="0"/>
              <a:t>‹#›</a:t>
            </a:fld>
            <a:endParaRPr lang="en-US"/>
          </a:p>
        </p:txBody>
      </p:sp>
    </p:spTree>
    <p:extLst>
      <p:ext uri="{BB962C8B-B14F-4D97-AF65-F5344CB8AC3E}">
        <p14:creationId xmlns:p14="http://schemas.microsoft.com/office/powerpoint/2010/main" val="306677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F82B1A-72E7-4AF3-9AD3-9D5A55E5A5FD}" type="datetime1">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C5E382-7288-4D45-A9E7-9321A799B0D7}" type="slidenum">
              <a:rPr lang="en-US" smtClean="0"/>
              <a:t>‹#›</a:t>
            </a:fld>
            <a:endParaRPr lang="en-US"/>
          </a:p>
        </p:txBody>
      </p:sp>
    </p:spTree>
    <p:extLst>
      <p:ext uri="{BB962C8B-B14F-4D97-AF65-F5344CB8AC3E}">
        <p14:creationId xmlns:p14="http://schemas.microsoft.com/office/powerpoint/2010/main" val="279100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98B69D-788C-4B6A-8F28-2697FDBA89A3}" type="datetime1">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5E382-7288-4D45-A9E7-9321A799B0D7}" type="slidenum">
              <a:rPr lang="en-US" smtClean="0"/>
              <a:t>‹#›</a:t>
            </a:fld>
            <a:endParaRPr lang="en-US"/>
          </a:p>
        </p:txBody>
      </p:sp>
    </p:spTree>
    <p:extLst>
      <p:ext uri="{BB962C8B-B14F-4D97-AF65-F5344CB8AC3E}">
        <p14:creationId xmlns:p14="http://schemas.microsoft.com/office/powerpoint/2010/main" val="343455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3F548-1576-4CB9-9107-3118D4B27766}" type="datetime1">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C5E382-7288-4D45-A9E7-9321A799B0D7}" type="slidenum">
              <a:rPr lang="en-US" smtClean="0"/>
              <a:t>‹#›</a:t>
            </a:fld>
            <a:endParaRPr lang="en-US"/>
          </a:p>
        </p:txBody>
      </p:sp>
    </p:spTree>
    <p:extLst>
      <p:ext uri="{BB962C8B-B14F-4D97-AF65-F5344CB8AC3E}">
        <p14:creationId xmlns:p14="http://schemas.microsoft.com/office/powerpoint/2010/main" val="124475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D30191-6E36-4AEF-BBF5-000D97FBEBE9}" type="datetime1">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5E382-7288-4D45-A9E7-9321A799B0D7}" type="slidenum">
              <a:rPr lang="en-US" smtClean="0"/>
              <a:t>‹#›</a:t>
            </a:fld>
            <a:endParaRPr lang="en-US"/>
          </a:p>
        </p:txBody>
      </p:sp>
    </p:spTree>
    <p:extLst>
      <p:ext uri="{BB962C8B-B14F-4D97-AF65-F5344CB8AC3E}">
        <p14:creationId xmlns:p14="http://schemas.microsoft.com/office/powerpoint/2010/main" val="391469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923204-EFD9-4403-8B54-4597A4B448F5}" type="datetime1">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5E382-7288-4D45-A9E7-9321A799B0D7}" type="slidenum">
              <a:rPr lang="en-US" smtClean="0"/>
              <a:t>‹#›</a:t>
            </a:fld>
            <a:endParaRPr lang="en-US"/>
          </a:p>
        </p:txBody>
      </p:sp>
    </p:spTree>
    <p:extLst>
      <p:ext uri="{BB962C8B-B14F-4D97-AF65-F5344CB8AC3E}">
        <p14:creationId xmlns:p14="http://schemas.microsoft.com/office/powerpoint/2010/main" val="2320493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895B5-2DC1-4B41-80AA-6CB709C43E1B}" type="datetime1">
              <a:rPr lang="en-US" smtClean="0"/>
              <a:t>10/28/2017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5E382-7288-4D45-A9E7-9321A799B0D7}" type="slidenum">
              <a:rPr lang="en-US" smtClean="0"/>
              <a:t>‹#›</a:t>
            </a:fld>
            <a:endParaRPr lang="en-US"/>
          </a:p>
        </p:txBody>
      </p:sp>
    </p:spTree>
    <p:extLst>
      <p:ext uri="{BB962C8B-B14F-4D97-AF65-F5344CB8AC3E}">
        <p14:creationId xmlns:p14="http://schemas.microsoft.com/office/powerpoint/2010/main" val="8900286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hart" Target="../charts/chart15.xml"/><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chart" Target="../charts/chart20.xml"/><Relationship Id="rId3" Type="http://schemas.openxmlformats.org/officeDocument/2006/relationships/image" Target="../media/image23.jpg"/><Relationship Id="rId7" Type="http://schemas.openxmlformats.org/officeDocument/2006/relationships/image" Target="../media/image27.png"/><Relationship Id="rId12"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jp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jpg"/><Relationship Id="rId4" Type="http://schemas.openxmlformats.org/officeDocument/2006/relationships/image" Target="../media/image24.jp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chart" Target="../charts/chart2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chart" Target="../charts/chart2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7.jpg"/><Relationship Id="rId11" Type="http://schemas.openxmlformats.org/officeDocument/2006/relationships/image" Target="../media/image35.jpg"/><Relationship Id="rId5" Type="http://schemas.openxmlformats.org/officeDocument/2006/relationships/image" Target="../media/image38.jpg"/><Relationship Id="rId10" Type="http://schemas.openxmlformats.org/officeDocument/2006/relationships/image" Target="../media/image40.jpg"/><Relationship Id="rId4" Type="http://schemas.openxmlformats.org/officeDocument/2006/relationships/image" Target="../media/image36.jpg"/><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E87E5E-7166-4FEC-A65C-F1F32A677D98}"/>
              </a:ext>
            </a:extLst>
          </p:cNvPr>
          <p:cNvSpPr>
            <a:spLocks noGrp="1"/>
          </p:cNvSpPr>
          <p:nvPr>
            <p:ph type="sldNum" sz="quarter" idx="12"/>
          </p:nvPr>
        </p:nvSpPr>
        <p:spPr/>
        <p:txBody>
          <a:bodyPr/>
          <a:lstStyle/>
          <a:p>
            <a:fld id="{1CC5E382-7288-4D45-A9E7-9321A799B0D7}" type="slidenum">
              <a:rPr lang="en-US" smtClean="0"/>
              <a:t>1</a:t>
            </a:fld>
            <a:endParaRPr lang="en-US"/>
          </a:p>
        </p:txBody>
      </p:sp>
      <p:sp>
        <p:nvSpPr>
          <p:cNvPr id="8" name="TextBox 7">
            <a:extLst>
              <a:ext uri="{FF2B5EF4-FFF2-40B4-BE49-F238E27FC236}">
                <a16:creationId xmlns:a16="http://schemas.microsoft.com/office/drawing/2014/main" id="{78C93DD5-A43E-4720-8A03-D2FE4FBDD360}"/>
              </a:ext>
            </a:extLst>
          </p:cNvPr>
          <p:cNvSpPr txBox="1"/>
          <p:nvPr/>
        </p:nvSpPr>
        <p:spPr>
          <a:xfrm>
            <a:off x="0" y="1414130"/>
            <a:ext cx="9144000" cy="1738938"/>
          </a:xfrm>
          <a:prstGeom prst="rect">
            <a:avLst/>
          </a:prstGeom>
          <a:noFill/>
        </p:spPr>
        <p:txBody>
          <a:bodyPr wrap="square" rtlCol="0">
            <a:spAutoFit/>
          </a:bodyPr>
          <a:lstStyle/>
          <a:p>
            <a:pPr algn="ctr"/>
            <a:r>
              <a:rPr lang="en-GB" sz="6000" b="1" dirty="0" err="1">
                <a:latin typeface="+mj-lt"/>
              </a:rPr>
              <a:t>DéjàVu</a:t>
            </a:r>
            <a:br>
              <a:rPr lang="en-US" sz="4800" dirty="0">
                <a:latin typeface="+mj-lt"/>
                <a:cs typeface="+mj-ea"/>
              </a:rPr>
            </a:br>
            <a:r>
              <a:rPr lang="en-GB" sz="4700" b="1" dirty="0">
                <a:latin typeface="+mj-lt"/>
              </a:rPr>
              <a:t> </a:t>
            </a:r>
            <a:r>
              <a:rPr lang="en-GB" sz="4700" dirty="0">
                <a:latin typeface="+mj-lt"/>
              </a:rPr>
              <a:t>A Map of Code Duplicates on GitHub</a:t>
            </a:r>
            <a:endParaRPr lang="en-US" sz="4700" dirty="0">
              <a:latin typeface="+mj-lt"/>
            </a:endParaRPr>
          </a:p>
        </p:txBody>
      </p:sp>
      <p:sp>
        <p:nvSpPr>
          <p:cNvPr id="9" name="TextBox 8">
            <a:extLst>
              <a:ext uri="{FF2B5EF4-FFF2-40B4-BE49-F238E27FC236}">
                <a16:creationId xmlns:a16="http://schemas.microsoft.com/office/drawing/2014/main" id="{709E8BBC-45B0-4613-B40A-24164DE5EC02}"/>
              </a:ext>
            </a:extLst>
          </p:cNvPr>
          <p:cNvSpPr txBox="1"/>
          <p:nvPr/>
        </p:nvSpPr>
        <p:spPr>
          <a:xfrm>
            <a:off x="0" y="5741583"/>
            <a:ext cx="9144000" cy="1015663"/>
          </a:xfrm>
          <a:prstGeom prst="rect">
            <a:avLst/>
          </a:prstGeom>
          <a:noFill/>
        </p:spPr>
        <p:txBody>
          <a:bodyPr wrap="square" rtlCol="0">
            <a:spAutoFit/>
          </a:bodyPr>
          <a:lstStyle/>
          <a:p>
            <a:pPr algn="ctr"/>
            <a:r>
              <a:rPr lang="en-US" sz="2000" b="1" dirty="0">
                <a:latin typeface="+mj-lt"/>
              </a:rPr>
              <a:t>UC Irvine</a:t>
            </a:r>
            <a:r>
              <a:rPr lang="en-US" sz="2000" dirty="0">
                <a:latin typeface="+mj-lt"/>
              </a:rPr>
              <a:t> : Crista </a:t>
            </a:r>
            <a:r>
              <a:rPr lang="en-US" sz="2000" b="1" dirty="0">
                <a:latin typeface="+mj-lt"/>
              </a:rPr>
              <a:t>Lopes</a:t>
            </a:r>
            <a:r>
              <a:rPr lang="en-US" sz="2000" dirty="0">
                <a:latin typeface="+mj-lt"/>
              </a:rPr>
              <a:t>, Pedro </a:t>
            </a:r>
            <a:r>
              <a:rPr lang="en-US" sz="2000" b="1" dirty="0">
                <a:latin typeface="+mj-lt"/>
              </a:rPr>
              <a:t>Martins</a:t>
            </a:r>
            <a:r>
              <a:rPr lang="en-US" sz="2000" dirty="0">
                <a:latin typeface="+mj-lt"/>
              </a:rPr>
              <a:t>, Vaibhav </a:t>
            </a:r>
            <a:r>
              <a:rPr lang="en-US" sz="2000" b="1" dirty="0">
                <a:latin typeface="+mj-lt"/>
              </a:rPr>
              <a:t>Saini</a:t>
            </a:r>
            <a:r>
              <a:rPr lang="en-US" sz="2000" dirty="0">
                <a:latin typeface="+mj-lt"/>
              </a:rPr>
              <a:t>, Di </a:t>
            </a:r>
            <a:r>
              <a:rPr lang="en-US" sz="2000" b="1" dirty="0">
                <a:latin typeface="+mj-lt"/>
              </a:rPr>
              <a:t>Yang</a:t>
            </a:r>
            <a:r>
              <a:rPr lang="en-US" sz="2000" dirty="0">
                <a:latin typeface="+mj-lt"/>
              </a:rPr>
              <a:t>, Hitesh </a:t>
            </a:r>
            <a:r>
              <a:rPr lang="en-US" sz="2000" b="1" dirty="0" err="1">
                <a:latin typeface="+mj-lt"/>
              </a:rPr>
              <a:t>Sajnani</a:t>
            </a:r>
            <a:endParaRPr lang="en-US" sz="2000" b="1" dirty="0">
              <a:latin typeface="+mj-lt"/>
            </a:endParaRPr>
          </a:p>
          <a:p>
            <a:pPr algn="ctr"/>
            <a:r>
              <a:rPr lang="en-US" sz="2000" b="1" dirty="0">
                <a:latin typeface="+mj-lt"/>
              </a:rPr>
              <a:t>CTU Prague</a:t>
            </a:r>
            <a:r>
              <a:rPr lang="en-US" sz="2000" dirty="0">
                <a:latin typeface="+mj-lt"/>
              </a:rPr>
              <a:t> : Petr </a:t>
            </a:r>
            <a:r>
              <a:rPr lang="en-US" sz="2000" b="1" dirty="0">
                <a:latin typeface="+mj-lt"/>
              </a:rPr>
              <a:t>Maj</a:t>
            </a:r>
            <a:r>
              <a:rPr lang="en-US" sz="2000" dirty="0">
                <a:latin typeface="+mj-lt"/>
              </a:rPr>
              <a:t>, Jakub </a:t>
            </a:r>
            <a:r>
              <a:rPr lang="en-US" sz="2000" b="1" dirty="0">
                <a:latin typeface="+mj-lt"/>
              </a:rPr>
              <a:t>Zitny</a:t>
            </a:r>
          </a:p>
          <a:p>
            <a:pPr algn="ctr"/>
            <a:r>
              <a:rPr lang="en-US" sz="2000" b="1" dirty="0">
                <a:latin typeface="+mj-lt"/>
              </a:rPr>
              <a:t>Northeastern </a:t>
            </a:r>
            <a:r>
              <a:rPr lang="en-US" sz="2000" dirty="0">
                <a:latin typeface="+mj-lt"/>
              </a:rPr>
              <a:t>: Jan </a:t>
            </a:r>
            <a:r>
              <a:rPr lang="en-US" sz="2000" b="1" dirty="0">
                <a:latin typeface="+mj-lt"/>
              </a:rPr>
              <a:t>Vitek</a:t>
            </a:r>
          </a:p>
        </p:txBody>
      </p:sp>
      <p:pic>
        <p:nvPicPr>
          <p:cNvPr id="11" name="Picture 10" descr="A person wearing a suit and tie smiling and looking at the camera&#10;&#10;Description generated with very high confidence">
            <a:extLst>
              <a:ext uri="{FF2B5EF4-FFF2-40B4-BE49-F238E27FC236}">
                <a16:creationId xmlns:a16="http://schemas.microsoft.com/office/drawing/2014/main" id="{B9693206-88BB-4CD0-8DA9-18EB27C63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668" y="4696719"/>
            <a:ext cx="902821" cy="900000"/>
          </a:xfrm>
          <a:prstGeom prst="rect">
            <a:avLst/>
          </a:prstGeom>
        </p:spPr>
      </p:pic>
      <p:pic>
        <p:nvPicPr>
          <p:cNvPr id="13" name="Picture 12" descr="A person wearing glasses&#10;&#10;Description generated with very high confidence">
            <a:extLst>
              <a:ext uri="{FF2B5EF4-FFF2-40B4-BE49-F238E27FC236}">
                <a16:creationId xmlns:a16="http://schemas.microsoft.com/office/drawing/2014/main" id="{3D1A928D-F8A7-41DE-8970-9ECB3BB9F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0153" y="4696719"/>
            <a:ext cx="900000" cy="900000"/>
          </a:xfrm>
          <a:prstGeom prst="ellipse">
            <a:avLst/>
          </a:prstGeom>
        </p:spPr>
      </p:pic>
      <p:pic>
        <p:nvPicPr>
          <p:cNvPr id="16" name="Picture 15">
            <a:extLst>
              <a:ext uri="{FF2B5EF4-FFF2-40B4-BE49-F238E27FC236}">
                <a16:creationId xmlns:a16="http://schemas.microsoft.com/office/drawing/2014/main" id="{75C0A4C7-CA5A-4151-8207-4B37994F5460}"/>
              </a:ext>
            </a:extLst>
          </p:cNvPr>
          <p:cNvPicPr>
            <a:picLocks noChangeAspect="1"/>
          </p:cNvPicPr>
          <p:nvPr/>
        </p:nvPicPr>
        <p:blipFill>
          <a:blip r:embed="rId5"/>
          <a:stretch>
            <a:fillRect/>
          </a:stretch>
        </p:blipFill>
        <p:spPr>
          <a:xfrm>
            <a:off x="7597819" y="4696719"/>
            <a:ext cx="898456" cy="900000"/>
          </a:xfrm>
          <a:prstGeom prst="ellipse">
            <a:avLst/>
          </a:prstGeom>
        </p:spPr>
      </p:pic>
      <p:sp>
        <p:nvSpPr>
          <p:cNvPr id="19" name="TextBox 18">
            <a:extLst>
              <a:ext uri="{FF2B5EF4-FFF2-40B4-BE49-F238E27FC236}">
                <a16:creationId xmlns:a16="http://schemas.microsoft.com/office/drawing/2014/main" id="{91F9B626-156A-4C5E-B2CF-71997CFE4F31}"/>
              </a:ext>
            </a:extLst>
          </p:cNvPr>
          <p:cNvSpPr txBox="1"/>
          <p:nvPr/>
        </p:nvSpPr>
        <p:spPr>
          <a:xfrm>
            <a:off x="3809419" y="72509"/>
            <a:ext cx="518572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latin typeface="Consolas" panose="020B0609020204030204" pitchFamily="49" charset="0"/>
                <a:cs typeface="+mn-ea"/>
              </a:rPr>
              <a:t>mondego.ics.uci.edu/projects/</a:t>
            </a:r>
            <a:r>
              <a:rPr lang="en-US" dirty="0" err="1">
                <a:latin typeface="Consolas" panose="020B0609020204030204" pitchFamily="49" charset="0"/>
                <a:cs typeface="+mn-ea"/>
              </a:rPr>
              <a:t>dejavu</a:t>
            </a:r>
            <a:endParaRPr lang="en-GB" dirty="0">
              <a:latin typeface="Consolas"/>
            </a:endParaRPr>
          </a:p>
        </p:txBody>
      </p:sp>
      <p:pic>
        <p:nvPicPr>
          <p:cNvPr id="22" name="Picture 21" descr="A close up of a person&#10;&#10;Description generated with very high confidence">
            <a:extLst>
              <a:ext uri="{FF2B5EF4-FFF2-40B4-BE49-F238E27FC236}">
                <a16:creationId xmlns:a16="http://schemas.microsoft.com/office/drawing/2014/main" id="{470CC244-A6FB-47AB-8E9D-542B058C3F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337" y="4708386"/>
            <a:ext cx="900000" cy="900000"/>
          </a:xfrm>
          <a:prstGeom prst="ellipse">
            <a:avLst/>
          </a:prstGeom>
        </p:spPr>
      </p:pic>
      <p:pic>
        <p:nvPicPr>
          <p:cNvPr id="2" name="Picture 1">
            <a:extLst>
              <a:ext uri="{FF2B5EF4-FFF2-40B4-BE49-F238E27FC236}">
                <a16:creationId xmlns:a16="http://schemas.microsoft.com/office/drawing/2014/main" id="{091AFEF8-A6DD-482B-87EB-1312BCB63D5D}"/>
              </a:ext>
            </a:extLst>
          </p:cNvPr>
          <p:cNvPicPr>
            <a:picLocks noChangeAspect="1"/>
          </p:cNvPicPr>
          <p:nvPr/>
        </p:nvPicPr>
        <p:blipFill>
          <a:blip r:embed="rId7"/>
          <a:stretch>
            <a:fillRect/>
          </a:stretch>
        </p:blipFill>
        <p:spPr>
          <a:xfrm>
            <a:off x="1552848" y="4696719"/>
            <a:ext cx="896154" cy="900000"/>
          </a:xfrm>
          <a:prstGeom prst="ellipse">
            <a:avLst/>
          </a:prstGeom>
        </p:spPr>
      </p:pic>
      <p:pic>
        <p:nvPicPr>
          <p:cNvPr id="3" name="Picture 2">
            <a:extLst>
              <a:ext uri="{FF2B5EF4-FFF2-40B4-BE49-F238E27FC236}">
                <a16:creationId xmlns:a16="http://schemas.microsoft.com/office/drawing/2014/main" id="{B8FAD43E-C5BD-4BFA-8C3B-D637C457E14B}"/>
              </a:ext>
            </a:extLst>
          </p:cNvPr>
          <p:cNvPicPr>
            <a:picLocks noChangeAspect="1"/>
          </p:cNvPicPr>
          <p:nvPr/>
        </p:nvPicPr>
        <p:blipFill>
          <a:blip r:embed="rId8"/>
          <a:stretch>
            <a:fillRect/>
          </a:stretch>
        </p:blipFill>
        <p:spPr>
          <a:xfrm>
            <a:off x="3564335" y="4696719"/>
            <a:ext cx="900000" cy="900000"/>
          </a:xfrm>
          <a:prstGeom prst="ellipse">
            <a:avLst/>
          </a:prstGeom>
        </p:spPr>
      </p:pic>
      <p:pic>
        <p:nvPicPr>
          <p:cNvPr id="5" name="Picture 4">
            <a:extLst>
              <a:ext uri="{FF2B5EF4-FFF2-40B4-BE49-F238E27FC236}">
                <a16:creationId xmlns:a16="http://schemas.microsoft.com/office/drawing/2014/main" id="{689B466B-BDFA-4C9D-BB98-87434C78DBF3}"/>
              </a:ext>
            </a:extLst>
          </p:cNvPr>
          <p:cNvPicPr>
            <a:picLocks noChangeAspect="1"/>
          </p:cNvPicPr>
          <p:nvPr/>
        </p:nvPicPr>
        <p:blipFill>
          <a:blip r:embed="rId9"/>
          <a:stretch>
            <a:fillRect/>
          </a:stretch>
        </p:blipFill>
        <p:spPr>
          <a:xfrm>
            <a:off x="2556669" y="4708387"/>
            <a:ext cx="900000" cy="888333"/>
          </a:xfrm>
          <a:prstGeom prst="ellipse">
            <a:avLst/>
          </a:prstGeom>
        </p:spPr>
      </p:pic>
      <p:pic>
        <p:nvPicPr>
          <p:cNvPr id="7" name="Picture 6" descr="A person looking at the camera&#10;&#10;Description generated with very high confidence">
            <a:extLst>
              <a:ext uri="{FF2B5EF4-FFF2-40B4-BE49-F238E27FC236}">
                <a16:creationId xmlns:a16="http://schemas.microsoft.com/office/drawing/2014/main" id="{39D992D9-551B-40B9-A14F-B7218E813B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0" y="4696719"/>
            <a:ext cx="900000" cy="896414"/>
          </a:xfrm>
          <a:prstGeom prst="ellipse">
            <a:avLst/>
          </a:prstGeom>
        </p:spPr>
      </p:pic>
    </p:spTree>
    <p:extLst>
      <p:ext uri="{BB962C8B-B14F-4D97-AF65-F5344CB8AC3E}">
        <p14:creationId xmlns:p14="http://schemas.microsoft.com/office/powerpoint/2010/main" val="708839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13D836-364C-4979-87D0-D5702ECB3C9F}"/>
              </a:ext>
            </a:extLst>
          </p:cNvPr>
          <p:cNvSpPr/>
          <p:nvPr/>
        </p:nvSpPr>
        <p:spPr>
          <a:xfrm>
            <a:off x="808076" y="255185"/>
            <a:ext cx="1041991" cy="1733109"/>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24AE715-B7AD-48DB-92FF-BFBE83EA1420}"/>
              </a:ext>
            </a:extLst>
          </p:cNvPr>
          <p:cNvSpPr>
            <a:spLocks noGrp="1"/>
          </p:cNvSpPr>
          <p:nvPr>
            <p:ph type="sldNum" sz="quarter" idx="12"/>
          </p:nvPr>
        </p:nvSpPr>
        <p:spPr/>
        <p:txBody>
          <a:bodyPr/>
          <a:lstStyle/>
          <a:p>
            <a:fld id="{1CC5E382-7288-4D45-A9E7-9321A799B0D7}" type="slidenum">
              <a:rPr lang="en-US" smtClean="0"/>
              <a:t>10</a:t>
            </a:fld>
            <a:endParaRPr lang="en-US"/>
          </a:p>
        </p:txBody>
      </p:sp>
      <p:sp>
        <p:nvSpPr>
          <p:cNvPr id="6" name="TextBox 5">
            <a:extLst>
              <a:ext uri="{FF2B5EF4-FFF2-40B4-BE49-F238E27FC236}">
                <a16:creationId xmlns:a16="http://schemas.microsoft.com/office/drawing/2014/main" id="{D55AFA54-9A5E-4B8B-956A-FDED17821C05}"/>
              </a:ext>
            </a:extLst>
          </p:cNvPr>
          <p:cNvSpPr txBox="1"/>
          <p:nvPr/>
        </p:nvSpPr>
        <p:spPr>
          <a:xfrm>
            <a:off x="808074" y="255185"/>
            <a:ext cx="956932" cy="1954381"/>
          </a:xfrm>
          <a:prstGeom prst="rect">
            <a:avLst/>
          </a:prstGeom>
          <a:noFill/>
        </p:spPr>
        <p:txBody>
          <a:bodyPr wrap="square" rtlCol="0">
            <a:spAutoFit/>
          </a:bodyPr>
          <a:lstStyle/>
          <a:p>
            <a:r>
              <a:rPr lang="en-US" sz="1100" dirty="0">
                <a:latin typeface="Consolas" panose="020B0609020204030204" pitchFamily="49" charset="0"/>
              </a:rPr>
              <a:t>void : 1 </a:t>
            </a:r>
          </a:p>
          <a:p>
            <a:r>
              <a:rPr lang="en-US" sz="1100" dirty="0" err="1">
                <a:latin typeface="Consolas" panose="020B0609020204030204" pitchFamily="49" charset="0"/>
              </a:rPr>
              <a:t>foobar</a:t>
            </a:r>
            <a:r>
              <a:rPr lang="en-US" sz="1100" dirty="0">
                <a:latin typeface="Consolas" panose="020B0609020204030204" pitchFamily="49" charset="0"/>
              </a:rPr>
              <a:t> : 1</a:t>
            </a:r>
          </a:p>
          <a:p>
            <a:r>
              <a:rPr lang="en-US" sz="1100" dirty="0" err="1">
                <a:latin typeface="Consolas" panose="020B0609020204030204" pitchFamily="49" charset="0"/>
              </a:rPr>
              <a:t>int</a:t>
            </a:r>
            <a:r>
              <a:rPr lang="en-US" sz="1100" dirty="0">
                <a:latin typeface="Consolas" panose="020B0609020204030204" pitchFamily="49" charset="0"/>
              </a:rPr>
              <a:t> : 3</a:t>
            </a:r>
          </a:p>
          <a:p>
            <a:r>
              <a:rPr lang="en-US" sz="1100" dirty="0">
                <a:latin typeface="Consolas" panose="020B0609020204030204" pitchFamily="49" charset="0"/>
              </a:rPr>
              <a:t>foo : 3</a:t>
            </a:r>
          </a:p>
          <a:p>
            <a:r>
              <a:rPr lang="en-US" sz="1100" dirty="0">
                <a:latin typeface="Consolas" panose="020B0609020204030204" pitchFamily="49" charset="0"/>
              </a:rPr>
              <a:t>bar : 3</a:t>
            </a:r>
            <a:endParaRPr lang="en-US" sz="1100" dirty="0">
              <a:solidFill>
                <a:schemeClr val="tx1">
                  <a:lumMod val="50000"/>
                  <a:lumOff val="50000"/>
                </a:schemeClr>
              </a:solidFill>
              <a:latin typeface="Consolas" panose="020B0609020204030204" pitchFamily="49" charset="0"/>
            </a:endParaRPr>
          </a:p>
          <a:p>
            <a:r>
              <a:rPr lang="en-US" sz="1100" dirty="0" err="1">
                <a:latin typeface="Consolas" panose="020B0609020204030204" pitchFamily="49" charset="0"/>
              </a:rPr>
              <a:t>baz</a:t>
            </a:r>
            <a:r>
              <a:rPr lang="en-US" sz="1100" dirty="0">
                <a:latin typeface="Consolas" panose="020B0609020204030204" pitchFamily="49" charset="0"/>
              </a:rPr>
              <a:t> : 3</a:t>
            </a:r>
            <a:endParaRPr lang="en-US" sz="1100" dirty="0">
              <a:solidFill>
                <a:schemeClr val="tx1">
                  <a:lumMod val="50000"/>
                  <a:lumOff val="50000"/>
                </a:schemeClr>
              </a:solidFill>
              <a:latin typeface="Consolas" panose="020B0609020204030204" pitchFamily="49" charset="0"/>
            </a:endParaRPr>
          </a:p>
          <a:p>
            <a:r>
              <a:rPr lang="en-US" sz="1100" dirty="0">
                <a:latin typeface="Consolas" panose="020B0609020204030204" pitchFamily="49" charset="0"/>
              </a:rPr>
              <a:t>if : 1</a:t>
            </a:r>
          </a:p>
          <a:p>
            <a:r>
              <a:rPr lang="en-US" sz="1100" dirty="0">
                <a:latin typeface="Consolas" panose="020B0609020204030204" pitchFamily="49" charset="0"/>
              </a:rPr>
              <a:t>42 : 1 </a:t>
            </a:r>
          </a:p>
          <a:p>
            <a:r>
              <a:rPr lang="en-US" sz="1100" dirty="0">
                <a:latin typeface="Consolas" panose="020B0609020204030204" pitchFamily="49" charset="0"/>
              </a:rPr>
              <a:t>return : 2</a:t>
            </a:r>
            <a:endParaRPr lang="en-US" sz="1100" dirty="0">
              <a:solidFill>
                <a:schemeClr val="tx1">
                  <a:lumMod val="50000"/>
                  <a:lumOff val="50000"/>
                </a:schemeClr>
              </a:solidFill>
              <a:latin typeface="Consolas" panose="020B0609020204030204" pitchFamily="49" charset="0"/>
            </a:endParaRPr>
          </a:p>
          <a:p>
            <a:r>
              <a:rPr lang="en-US" sz="1100" dirty="0">
                <a:latin typeface="Consolas" panose="020B0609020204030204" pitchFamily="49" charset="0"/>
              </a:rPr>
              <a:t>else : 1</a:t>
            </a:r>
          </a:p>
          <a:p>
            <a:endParaRPr lang="en-US" sz="1100" dirty="0">
              <a:solidFill>
                <a:schemeClr val="tx1">
                  <a:lumMod val="50000"/>
                  <a:lumOff val="50000"/>
                </a:schemeClr>
              </a:solidFill>
              <a:latin typeface="Consolas" panose="020B0609020204030204" pitchFamily="49" charset="0"/>
            </a:endParaRPr>
          </a:p>
        </p:txBody>
      </p:sp>
      <p:sp>
        <p:nvSpPr>
          <p:cNvPr id="2" name="TextBox 1">
            <a:extLst>
              <a:ext uri="{FF2B5EF4-FFF2-40B4-BE49-F238E27FC236}">
                <a16:creationId xmlns:a16="http://schemas.microsoft.com/office/drawing/2014/main" id="{AE19DC68-25EF-4A96-BC00-1F2B4EB4971E}"/>
              </a:ext>
            </a:extLst>
          </p:cNvPr>
          <p:cNvSpPr txBox="1"/>
          <p:nvPr/>
        </p:nvSpPr>
        <p:spPr>
          <a:xfrm rot="16200000">
            <a:off x="-243146" y="937072"/>
            <a:ext cx="1733108" cy="369332"/>
          </a:xfrm>
          <a:prstGeom prst="rect">
            <a:avLst/>
          </a:prstGeom>
          <a:solidFill>
            <a:schemeClr val="bg2">
              <a:lumMod val="50000"/>
            </a:schemeClr>
          </a:solidFill>
        </p:spPr>
        <p:txBody>
          <a:bodyPr wrap="square" rtlCol="0">
            <a:spAutoFit/>
          </a:bodyPr>
          <a:lstStyle/>
          <a:p>
            <a:pPr algn="ctr"/>
            <a:r>
              <a:rPr lang="en-US" dirty="0">
                <a:solidFill>
                  <a:schemeClr val="bg1"/>
                </a:solidFill>
              </a:rPr>
              <a:t>FILE 1</a:t>
            </a:r>
          </a:p>
        </p:txBody>
      </p:sp>
      <p:sp>
        <p:nvSpPr>
          <p:cNvPr id="8" name="Rectangle 7">
            <a:extLst>
              <a:ext uri="{FF2B5EF4-FFF2-40B4-BE49-F238E27FC236}">
                <a16:creationId xmlns:a16="http://schemas.microsoft.com/office/drawing/2014/main" id="{0F5A6494-8CCC-47E0-A33B-F4EF4CA7C63D}"/>
              </a:ext>
            </a:extLst>
          </p:cNvPr>
          <p:cNvSpPr/>
          <p:nvPr/>
        </p:nvSpPr>
        <p:spPr>
          <a:xfrm>
            <a:off x="1286541" y="2540742"/>
            <a:ext cx="1041991" cy="1277273"/>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9245180-696C-4575-B82C-06749F9DE6E7}"/>
              </a:ext>
            </a:extLst>
          </p:cNvPr>
          <p:cNvSpPr txBox="1"/>
          <p:nvPr/>
        </p:nvSpPr>
        <p:spPr>
          <a:xfrm>
            <a:off x="1286539" y="2540742"/>
            <a:ext cx="956932" cy="1277273"/>
          </a:xfrm>
          <a:prstGeom prst="rect">
            <a:avLst/>
          </a:prstGeom>
          <a:noFill/>
        </p:spPr>
        <p:txBody>
          <a:bodyPr wrap="square" rtlCol="0">
            <a:spAutoFit/>
          </a:bodyPr>
          <a:lstStyle/>
          <a:p>
            <a:r>
              <a:rPr lang="en-US" sz="1100" dirty="0">
                <a:latin typeface="Consolas" panose="020B0609020204030204" pitchFamily="49" charset="0"/>
              </a:rPr>
              <a:t>for : 1 </a:t>
            </a:r>
          </a:p>
          <a:p>
            <a:r>
              <a:rPr lang="en-US" sz="1100" dirty="0">
                <a:latin typeface="Consolas" panose="020B0609020204030204" pitchFamily="49" charset="0"/>
              </a:rPr>
              <a:t>while : 1</a:t>
            </a:r>
          </a:p>
          <a:p>
            <a:r>
              <a:rPr lang="en-US" sz="1100" dirty="0" err="1">
                <a:latin typeface="Consolas" panose="020B0609020204030204" pitchFamily="49" charset="0"/>
              </a:rPr>
              <a:t>xy</a:t>
            </a:r>
            <a:r>
              <a:rPr lang="en-US" sz="1100" dirty="0">
                <a:latin typeface="Consolas" panose="020B0609020204030204" pitchFamily="49" charset="0"/>
              </a:rPr>
              <a:t> : 3</a:t>
            </a:r>
          </a:p>
          <a:p>
            <a:r>
              <a:rPr lang="en-US" sz="1100" dirty="0">
                <a:latin typeface="Consolas" panose="020B0609020204030204" pitchFamily="49" charset="0"/>
              </a:rPr>
              <a:t>78 : 3</a:t>
            </a:r>
            <a:endParaRPr lang="en-US" sz="1100" dirty="0">
              <a:solidFill>
                <a:schemeClr val="tx1">
                  <a:lumMod val="50000"/>
                  <a:lumOff val="50000"/>
                </a:schemeClr>
              </a:solidFill>
              <a:latin typeface="Consolas" panose="020B0609020204030204" pitchFamily="49" charset="0"/>
            </a:endParaRPr>
          </a:p>
          <a:p>
            <a:r>
              <a:rPr lang="en-US" sz="1100" dirty="0">
                <a:latin typeface="Consolas" panose="020B0609020204030204" pitchFamily="49" charset="0"/>
              </a:rPr>
              <a:t>89 : 3</a:t>
            </a:r>
            <a:endParaRPr lang="en-US" sz="1100" dirty="0">
              <a:solidFill>
                <a:schemeClr val="tx1">
                  <a:lumMod val="50000"/>
                  <a:lumOff val="50000"/>
                </a:schemeClr>
              </a:solidFill>
              <a:latin typeface="Consolas" panose="020B0609020204030204" pitchFamily="49" charset="0"/>
            </a:endParaRPr>
          </a:p>
          <a:p>
            <a:r>
              <a:rPr lang="en-US" sz="1100" dirty="0">
                <a:latin typeface="Consolas" panose="020B0609020204030204" pitchFamily="49" charset="0"/>
              </a:rPr>
              <a:t>1 : 1</a:t>
            </a:r>
          </a:p>
          <a:p>
            <a:r>
              <a:rPr lang="en-US" sz="1100" dirty="0">
                <a:latin typeface="Consolas" panose="020B0609020204030204" pitchFamily="49" charset="0"/>
              </a:rPr>
              <a:t>3 : 1 </a:t>
            </a:r>
            <a:endParaRPr lang="en-US" sz="1100" dirty="0">
              <a:solidFill>
                <a:schemeClr val="tx1">
                  <a:lumMod val="50000"/>
                  <a:lumOff val="50000"/>
                </a:schemeClr>
              </a:solidFill>
              <a:latin typeface="Consolas" panose="020B0609020204030204" pitchFamily="49" charset="0"/>
            </a:endParaRPr>
          </a:p>
        </p:txBody>
      </p:sp>
      <p:sp>
        <p:nvSpPr>
          <p:cNvPr id="10" name="TextBox 9">
            <a:extLst>
              <a:ext uri="{FF2B5EF4-FFF2-40B4-BE49-F238E27FC236}">
                <a16:creationId xmlns:a16="http://schemas.microsoft.com/office/drawing/2014/main" id="{A634A39D-7AEF-4215-A84E-1972E2B90833}"/>
              </a:ext>
            </a:extLst>
          </p:cNvPr>
          <p:cNvSpPr txBox="1"/>
          <p:nvPr/>
        </p:nvSpPr>
        <p:spPr>
          <a:xfrm rot="16200000">
            <a:off x="463237" y="2994711"/>
            <a:ext cx="1277272" cy="369332"/>
          </a:xfrm>
          <a:prstGeom prst="rect">
            <a:avLst/>
          </a:prstGeom>
          <a:solidFill>
            <a:schemeClr val="bg2">
              <a:lumMod val="50000"/>
            </a:schemeClr>
          </a:solidFill>
        </p:spPr>
        <p:txBody>
          <a:bodyPr wrap="square" rtlCol="0">
            <a:spAutoFit/>
          </a:bodyPr>
          <a:lstStyle/>
          <a:p>
            <a:pPr algn="ctr"/>
            <a:r>
              <a:rPr lang="en-US" dirty="0">
                <a:solidFill>
                  <a:schemeClr val="bg1"/>
                </a:solidFill>
              </a:rPr>
              <a:t>FILE 2</a:t>
            </a:r>
          </a:p>
        </p:txBody>
      </p:sp>
      <p:sp>
        <p:nvSpPr>
          <p:cNvPr id="11" name="Rectangle 10">
            <a:extLst>
              <a:ext uri="{FF2B5EF4-FFF2-40B4-BE49-F238E27FC236}">
                <a16:creationId xmlns:a16="http://schemas.microsoft.com/office/drawing/2014/main" id="{C5BC7555-785F-4012-9D56-EBAC86F30A61}"/>
              </a:ext>
            </a:extLst>
          </p:cNvPr>
          <p:cNvSpPr/>
          <p:nvPr/>
        </p:nvSpPr>
        <p:spPr>
          <a:xfrm>
            <a:off x="808075" y="4149191"/>
            <a:ext cx="1041991" cy="19543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22BFA54-486C-4D4B-B306-573C9B22845A}"/>
              </a:ext>
            </a:extLst>
          </p:cNvPr>
          <p:cNvSpPr txBox="1"/>
          <p:nvPr/>
        </p:nvSpPr>
        <p:spPr>
          <a:xfrm>
            <a:off x="808073" y="4149191"/>
            <a:ext cx="956932" cy="1954381"/>
          </a:xfrm>
          <a:prstGeom prst="rect">
            <a:avLst/>
          </a:prstGeom>
          <a:noFill/>
        </p:spPr>
        <p:txBody>
          <a:bodyPr wrap="square" rtlCol="0">
            <a:spAutoFit/>
          </a:bodyPr>
          <a:lstStyle/>
          <a:p>
            <a:r>
              <a:rPr lang="en-US" sz="1100" dirty="0">
                <a:latin typeface="Consolas" panose="020B0609020204030204" pitchFamily="49" charset="0"/>
              </a:rPr>
              <a:t>void : 1 </a:t>
            </a:r>
          </a:p>
          <a:p>
            <a:r>
              <a:rPr lang="en-US" sz="1100" dirty="0" err="1">
                <a:latin typeface="Consolas" panose="020B0609020204030204" pitchFamily="49" charset="0"/>
              </a:rPr>
              <a:t>foobar</a:t>
            </a:r>
            <a:r>
              <a:rPr lang="en-US" sz="1100" dirty="0">
                <a:latin typeface="Consolas" panose="020B0609020204030204" pitchFamily="49" charset="0"/>
              </a:rPr>
              <a:t> : 1</a:t>
            </a:r>
          </a:p>
          <a:p>
            <a:r>
              <a:rPr lang="en-US" sz="1100" dirty="0" err="1">
                <a:latin typeface="Consolas" panose="020B0609020204030204" pitchFamily="49" charset="0"/>
              </a:rPr>
              <a:t>int</a:t>
            </a:r>
            <a:r>
              <a:rPr lang="en-US" sz="1100" dirty="0">
                <a:latin typeface="Consolas" panose="020B0609020204030204" pitchFamily="49" charset="0"/>
              </a:rPr>
              <a:t> : 2</a:t>
            </a:r>
          </a:p>
          <a:p>
            <a:r>
              <a:rPr lang="en-US" sz="1100" dirty="0">
                <a:latin typeface="Consolas" panose="020B0609020204030204" pitchFamily="49" charset="0"/>
              </a:rPr>
              <a:t>double : 1</a:t>
            </a:r>
          </a:p>
          <a:p>
            <a:r>
              <a:rPr lang="en-US" sz="1100" dirty="0">
                <a:latin typeface="Consolas" panose="020B0609020204030204" pitchFamily="49" charset="0"/>
              </a:rPr>
              <a:t>foo : 3</a:t>
            </a:r>
          </a:p>
          <a:p>
            <a:r>
              <a:rPr lang="en-US" sz="1100" dirty="0">
                <a:latin typeface="Consolas" panose="020B0609020204030204" pitchFamily="49" charset="0"/>
              </a:rPr>
              <a:t>bar : 3</a:t>
            </a:r>
            <a:endParaRPr lang="en-US" sz="1100" dirty="0">
              <a:solidFill>
                <a:schemeClr val="tx1">
                  <a:lumMod val="50000"/>
                  <a:lumOff val="50000"/>
                </a:schemeClr>
              </a:solidFill>
              <a:latin typeface="Consolas" panose="020B0609020204030204" pitchFamily="49" charset="0"/>
            </a:endParaRPr>
          </a:p>
          <a:p>
            <a:r>
              <a:rPr lang="en-US" sz="1100" dirty="0" err="1">
                <a:latin typeface="Consolas" panose="020B0609020204030204" pitchFamily="49" charset="0"/>
              </a:rPr>
              <a:t>baz</a:t>
            </a:r>
            <a:r>
              <a:rPr lang="en-US" sz="1100" dirty="0">
                <a:latin typeface="Consolas" panose="020B0609020204030204" pitchFamily="49" charset="0"/>
              </a:rPr>
              <a:t> : 3</a:t>
            </a:r>
            <a:endParaRPr lang="en-US" sz="1100" dirty="0">
              <a:solidFill>
                <a:schemeClr val="tx1">
                  <a:lumMod val="50000"/>
                  <a:lumOff val="50000"/>
                </a:schemeClr>
              </a:solidFill>
              <a:latin typeface="Consolas" panose="020B0609020204030204" pitchFamily="49" charset="0"/>
            </a:endParaRPr>
          </a:p>
          <a:p>
            <a:r>
              <a:rPr lang="en-US" sz="1100" dirty="0">
                <a:latin typeface="Consolas" panose="020B0609020204030204" pitchFamily="49" charset="0"/>
              </a:rPr>
              <a:t>if : 1</a:t>
            </a:r>
          </a:p>
          <a:p>
            <a:r>
              <a:rPr lang="en-US" sz="1100" dirty="0">
                <a:latin typeface="Consolas" panose="020B0609020204030204" pitchFamily="49" charset="0"/>
              </a:rPr>
              <a:t>43 : 1 </a:t>
            </a:r>
          </a:p>
          <a:p>
            <a:r>
              <a:rPr lang="en-US" sz="1100" dirty="0">
                <a:latin typeface="Consolas" panose="020B0609020204030204" pitchFamily="49" charset="0"/>
              </a:rPr>
              <a:t>return : 2</a:t>
            </a:r>
            <a:endParaRPr lang="en-US" sz="1100" dirty="0">
              <a:solidFill>
                <a:schemeClr val="tx1">
                  <a:lumMod val="50000"/>
                  <a:lumOff val="50000"/>
                </a:schemeClr>
              </a:solidFill>
              <a:latin typeface="Consolas" panose="020B0609020204030204" pitchFamily="49" charset="0"/>
            </a:endParaRPr>
          </a:p>
          <a:p>
            <a:r>
              <a:rPr lang="en-US" sz="1100" dirty="0">
                <a:latin typeface="Consolas" panose="020B0609020204030204" pitchFamily="49" charset="0"/>
              </a:rPr>
              <a:t>else : 1</a:t>
            </a:r>
            <a:endParaRPr lang="en-US" sz="1100" dirty="0">
              <a:solidFill>
                <a:schemeClr val="tx1">
                  <a:lumMod val="50000"/>
                  <a:lumOff val="50000"/>
                </a:schemeClr>
              </a:solidFill>
              <a:latin typeface="Consolas" panose="020B0609020204030204" pitchFamily="49" charset="0"/>
            </a:endParaRPr>
          </a:p>
        </p:txBody>
      </p:sp>
      <p:sp>
        <p:nvSpPr>
          <p:cNvPr id="13" name="TextBox 12">
            <a:extLst>
              <a:ext uri="{FF2B5EF4-FFF2-40B4-BE49-F238E27FC236}">
                <a16:creationId xmlns:a16="http://schemas.microsoft.com/office/drawing/2014/main" id="{F4385BB4-291D-4F6A-BCB8-69D25582650E}"/>
              </a:ext>
            </a:extLst>
          </p:cNvPr>
          <p:cNvSpPr txBox="1"/>
          <p:nvPr/>
        </p:nvSpPr>
        <p:spPr>
          <a:xfrm rot="16200000">
            <a:off x="-353783" y="4941714"/>
            <a:ext cx="1954380" cy="369332"/>
          </a:xfrm>
          <a:prstGeom prst="rect">
            <a:avLst/>
          </a:prstGeom>
          <a:solidFill>
            <a:schemeClr val="bg2">
              <a:lumMod val="50000"/>
            </a:schemeClr>
          </a:solidFill>
        </p:spPr>
        <p:txBody>
          <a:bodyPr wrap="square" rtlCol="0">
            <a:spAutoFit/>
          </a:bodyPr>
          <a:lstStyle/>
          <a:p>
            <a:pPr algn="ctr"/>
            <a:r>
              <a:rPr lang="en-US" dirty="0">
                <a:solidFill>
                  <a:schemeClr val="bg1"/>
                </a:solidFill>
              </a:rPr>
              <a:t>FILE 3</a:t>
            </a:r>
          </a:p>
        </p:txBody>
      </p:sp>
      <p:sp>
        <p:nvSpPr>
          <p:cNvPr id="14" name="Rectangle 13">
            <a:extLst>
              <a:ext uri="{FF2B5EF4-FFF2-40B4-BE49-F238E27FC236}">
                <a16:creationId xmlns:a16="http://schemas.microsoft.com/office/drawing/2014/main" id="{5FFFB4D3-5002-4C11-AE19-9F760F5413DB}"/>
              </a:ext>
            </a:extLst>
          </p:cNvPr>
          <p:cNvSpPr/>
          <p:nvPr/>
        </p:nvSpPr>
        <p:spPr>
          <a:xfrm>
            <a:off x="2697865" y="880297"/>
            <a:ext cx="1041991" cy="1107996"/>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898998B-4653-4D65-B0B3-0A5FE2FCE890}"/>
              </a:ext>
            </a:extLst>
          </p:cNvPr>
          <p:cNvSpPr txBox="1"/>
          <p:nvPr/>
        </p:nvSpPr>
        <p:spPr>
          <a:xfrm>
            <a:off x="2697863" y="880296"/>
            <a:ext cx="956932" cy="1107996"/>
          </a:xfrm>
          <a:prstGeom prst="rect">
            <a:avLst/>
          </a:prstGeom>
          <a:noFill/>
        </p:spPr>
        <p:txBody>
          <a:bodyPr wrap="square" rtlCol="0">
            <a:spAutoFit/>
          </a:bodyPr>
          <a:lstStyle/>
          <a:p>
            <a:r>
              <a:rPr lang="en-US" sz="1100" dirty="0">
                <a:latin typeface="Consolas" panose="020B0609020204030204" pitchFamily="49" charset="0"/>
              </a:rPr>
              <a:t>double : 3 </a:t>
            </a:r>
          </a:p>
          <a:p>
            <a:r>
              <a:rPr lang="en-US" sz="1100" dirty="0">
                <a:latin typeface="Consolas" panose="020B0609020204030204" pitchFamily="49" charset="0"/>
              </a:rPr>
              <a:t>16 : 1</a:t>
            </a:r>
          </a:p>
          <a:p>
            <a:r>
              <a:rPr lang="en-US" sz="1100" dirty="0">
                <a:latin typeface="Consolas" panose="020B0609020204030204" pitchFamily="49" charset="0"/>
              </a:rPr>
              <a:t>hello : 3</a:t>
            </a:r>
          </a:p>
          <a:p>
            <a:r>
              <a:rPr lang="en-US" sz="1100" dirty="0">
                <a:latin typeface="Consolas" panose="020B0609020204030204" pitchFamily="49" charset="0"/>
              </a:rPr>
              <a:t>for : 1</a:t>
            </a:r>
            <a:endParaRPr lang="en-US" sz="1100" dirty="0">
              <a:solidFill>
                <a:schemeClr val="tx1">
                  <a:lumMod val="50000"/>
                  <a:lumOff val="50000"/>
                </a:schemeClr>
              </a:solidFill>
              <a:latin typeface="Consolas" panose="020B0609020204030204" pitchFamily="49" charset="0"/>
            </a:endParaRPr>
          </a:p>
          <a:p>
            <a:r>
              <a:rPr lang="en-US" sz="1100" dirty="0">
                <a:latin typeface="Consolas" panose="020B0609020204030204" pitchFamily="49" charset="0"/>
              </a:rPr>
              <a:t>x : 7</a:t>
            </a:r>
          </a:p>
          <a:p>
            <a:r>
              <a:rPr lang="en-US" sz="1100" dirty="0">
                <a:latin typeface="Consolas" panose="020B0609020204030204" pitchFamily="49" charset="0"/>
              </a:rPr>
              <a:t>y : 3 </a:t>
            </a:r>
            <a:endParaRPr lang="en-US" sz="1100" dirty="0">
              <a:solidFill>
                <a:schemeClr val="tx1">
                  <a:lumMod val="50000"/>
                  <a:lumOff val="50000"/>
                </a:schemeClr>
              </a:solidFill>
              <a:latin typeface="Consolas" panose="020B0609020204030204" pitchFamily="49" charset="0"/>
            </a:endParaRPr>
          </a:p>
        </p:txBody>
      </p:sp>
      <p:sp>
        <p:nvSpPr>
          <p:cNvPr id="16" name="TextBox 15">
            <a:extLst>
              <a:ext uri="{FF2B5EF4-FFF2-40B4-BE49-F238E27FC236}">
                <a16:creationId xmlns:a16="http://schemas.microsoft.com/office/drawing/2014/main" id="{7EE74B6F-67A6-45C4-9C31-1B94E56374A0}"/>
              </a:ext>
            </a:extLst>
          </p:cNvPr>
          <p:cNvSpPr txBox="1"/>
          <p:nvPr/>
        </p:nvSpPr>
        <p:spPr>
          <a:xfrm rot="16200000">
            <a:off x="1959201" y="1249629"/>
            <a:ext cx="1107995" cy="369332"/>
          </a:xfrm>
          <a:prstGeom prst="rect">
            <a:avLst/>
          </a:prstGeom>
          <a:solidFill>
            <a:schemeClr val="bg2">
              <a:lumMod val="50000"/>
            </a:schemeClr>
          </a:solidFill>
        </p:spPr>
        <p:txBody>
          <a:bodyPr wrap="square" rtlCol="0">
            <a:spAutoFit/>
          </a:bodyPr>
          <a:lstStyle/>
          <a:p>
            <a:pPr algn="ctr"/>
            <a:r>
              <a:rPr lang="en-US" dirty="0">
                <a:solidFill>
                  <a:schemeClr val="bg1"/>
                </a:solidFill>
              </a:rPr>
              <a:t>FILE 4</a:t>
            </a:r>
          </a:p>
        </p:txBody>
      </p:sp>
      <p:sp>
        <p:nvSpPr>
          <p:cNvPr id="17" name="Rectangle 16">
            <a:extLst>
              <a:ext uri="{FF2B5EF4-FFF2-40B4-BE49-F238E27FC236}">
                <a16:creationId xmlns:a16="http://schemas.microsoft.com/office/drawing/2014/main" id="{D6CA36FA-AE86-4EB0-806B-3E480ADDC91F}"/>
              </a:ext>
            </a:extLst>
          </p:cNvPr>
          <p:cNvSpPr/>
          <p:nvPr/>
        </p:nvSpPr>
        <p:spPr>
          <a:xfrm>
            <a:off x="2850117" y="4267205"/>
            <a:ext cx="1041991" cy="1453113"/>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C95C0DA-B936-4F0E-B02C-38535705B9A6}"/>
              </a:ext>
            </a:extLst>
          </p:cNvPr>
          <p:cNvSpPr txBox="1"/>
          <p:nvPr/>
        </p:nvSpPr>
        <p:spPr>
          <a:xfrm>
            <a:off x="2850115" y="4267205"/>
            <a:ext cx="956932" cy="1615827"/>
          </a:xfrm>
          <a:prstGeom prst="rect">
            <a:avLst/>
          </a:prstGeom>
          <a:noFill/>
        </p:spPr>
        <p:txBody>
          <a:bodyPr wrap="square" rtlCol="0">
            <a:spAutoFit/>
          </a:bodyPr>
          <a:lstStyle/>
          <a:p>
            <a:r>
              <a:rPr lang="en-US" sz="1100" dirty="0">
                <a:latin typeface="Consolas" panose="020B0609020204030204" pitchFamily="49" charset="0"/>
              </a:rPr>
              <a:t>double : 3 </a:t>
            </a:r>
          </a:p>
          <a:p>
            <a:r>
              <a:rPr lang="en-US" sz="1100" dirty="0">
                <a:latin typeface="Consolas" panose="020B0609020204030204" pitchFamily="49" charset="0"/>
              </a:rPr>
              <a:t>for : 2</a:t>
            </a:r>
            <a:endParaRPr lang="en-US" sz="1100" dirty="0">
              <a:solidFill>
                <a:schemeClr val="tx1">
                  <a:lumMod val="50000"/>
                  <a:lumOff val="50000"/>
                </a:schemeClr>
              </a:solidFill>
              <a:latin typeface="Consolas" panose="020B0609020204030204" pitchFamily="49" charset="0"/>
            </a:endParaRPr>
          </a:p>
          <a:p>
            <a:r>
              <a:rPr lang="en-US" sz="1100" dirty="0">
                <a:latin typeface="Consolas" panose="020B0609020204030204" pitchFamily="49" charset="0"/>
              </a:rPr>
              <a:t>while : 1</a:t>
            </a:r>
          </a:p>
          <a:p>
            <a:r>
              <a:rPr lang="en-US" sz="1100" dirty="0" err="1">
                <a:latin typeface="Consolas" panose="020B0609020204030204" pitchFamily="49" charset="0"/>
              </a:rPr>
              <a:t>xy</a:t>
            </a:r>
            <a:r>
              <a:rPr lang="en-US" sz="1100" dirty="0">
                <a:latin typeface="Consolas" panose="020B0609020204030204" pitchFamily="49" charset="0"/>
              </a:rPr>
              <a:t> : 3</a:t>
            </a:r>
          </a:p>
          <a:p>
            <a:r>
              <a:rPr lang="en-US" sz="1100" dirty="0">
                <a:latin typeface="Consolas" panose="020B0609020204030204" pitchFamily="49" charset="0"/>
              </a:rPr>
              <a:t>78 : 3</a:t>
            </a:r>
            <a:endParaRPr lang="en-US" sz="1100" dirty="0">
              <a:solidFill>
                <a:schemeClr val="tx1">
                  <a:lumMod val="50000"/>
                  <a:lumOff val="50000"/>
                </a:schemeClr>
              </a:solidFill>
              <a:latin typeface="Consolas" panose="020B0609020204030204" pitchFamily="49" charset="0"/>
            </a:endParaRPr>
          </a:p>
          <a:p>
            <a:r>
              <a:rPr lang="en-US" sz="1100" dirty="0">
                <a:latin typeface="Consolas" panose="020B0609020204030204" pitchFamily="49" charset="0"/>
              </a:rPr>
              <a:t>89 : 3</a:t>
            </a:r>
            <a:endParaRPr lang="en-US" sz="1100" dirty="0">
              <a:solidFill>
                <a:schemeClr val="tx1">
                  <a:lumMod val="50000"/>
                  <a:lumOff val="50000"/>
                </a:schemeClr>
              </a:solidFill>
              <a:latin typeface="Consolas" panose="020B0609020204030204" pitchFamily="49" charset="0"/>
            </a:endParaRPr>
          </a:p>
          <a:p>
            <a:r>
              <a:rPr lang="en-US" sz="1100" dirty="0">
                <a:latin typeface="Consolas" panose="020B0609020204030204" pitchFamily="49" charset="0"/>
              </a:rPr>
              <a:t>1 : 1</a:t>
            </a:r>
          </a:p>
          <a:p>
            <a:r>
              <a:rPr lang="en-US" sz="1100" dirty="0">
                <a:latin typeface="Consolas" panose="020B0609020204030204" pitchFamily="49" charset="0"/>
              </a:rPr>
              <a:t>3 : 1 </a:t>
            </a:r>
            <a:endParaRPr lang="en-US" sz="1100" dirty="0">
              <a:solidFill>
                <a:schemeClr val="tx1">
                  <a:lumMod val="50000"/>
                  <a:lumOff val="50000"/>
                </a:schemeClr>
              </a:solidFill>
              <a:latin typeface="Consolas" panose="020B0609020204030204" pitchFamily="49" charset="0"/>
            </a:endParaRPr>
          </a:p>
          <a:p>
            <a:endParaRPr lang="en-US" sz="1100" dirty="0">
              <a:solidFill>
                <a:schemeClr val="tx1">
                  <a:lumMod val="50000"/>
                  <a:lumOff val="50000"/>
                </a:schemeClr>
              </a:solidFill>
              <a:latin typeface="Consolas" panose="020B0609020204030204" pitchFamily="49" charset="0"/>
            </a:endParaRPr>
          </a:p>
        </p:txBody>
      </p:sp>
      <p:sp>
        <p:nvSpPr>
          <p:cNvPr id="19" name="TextBox 18">
            <a:extLst>
              <a:ext uri="{FF2B5EF4-FFF2-40B4-BE49-F238E27FC236}">
                <a16:creationId xmlns:a16="http://schemas.microsoft.com/office/drawing/2014/main" id="{2B3DEFCF-B50E-4DB3-B573-3C9E572D2148}"/>
              </a:ext>
            </a:extLst>
          </p:cNvPr>
          <p:cNvSpPr txBox="1"/>
          <p:nvPr/>
        </p:nvSpPr>
        <p:spPr>
          <a:xfrm rot="16200000">
            <a:off x="1938892" y="4809095"/>
            <a:ext cx="1453114" cy="369332"/>
          </a:xfrm>
          <a:prstGeom prst="rect">
            <a:avLst/>
          </a:prstGeom>
          <a:solidFill>
            <a:schemeClr val="bg2">
              <a:lumMod val="50000"/>
            </a:schemeClr>
          </a:solidFill>
        </p:spPr>
        <p:txBody>
          <a:bodyPr wrap="square" rtlCol="0">
            <a:spAutoFit/>
          </a:bodyPr>
          <a:lstStyle/>
          <a:p>
            <a:pPr algn="ctr"/>
            <a:r>
              <a:rPr lang="en-US" dirty="0">
                <a:solidFill>
                  <a:schemeClr val="bg1"/>
                </a:solidFill>
              </a:rPr>
              <a:t>FILE 5</a:t>
            </a:r>
          </a:p>
        </p:txBody>
      </p:sp>
      <p:pic>
        <p:nvPicPr>
          <p:cNvPr id="21" name="Picture 20" descr="A drawing of a person&#10;&#10;Description generated with high confidence">
            <a:extLst>
              <a:ext uri="{FF2B5EF4-FFF2-40B4-BE49-F238E27FC236}">
                <a16:creationId xmlns:a16="http://schemas.microsoft.com/office/drawing/2014/main" id="{A8205F9C-DF85-4327-98D0-D7F827948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811" y="1662988"/>
            <a:ext cx="1790434" cy="3032776"/>
          </a:xfrm>
          <a:prstGeom prst="rect">
            <a:avLst/>
          </a:prstGeom>
        </p:spPr>
      </p:pic>
      <p:sp>
        <p:nvSpPr>
          <p:cNvPr id="22" name="TextBox 21">
            <a:extLst>
              <a:ext uri="{FF2B5EF4-FFF2-40B4-BE49-F238E27FC236}">
                <a16:creationId xmlns:a16="http://schemas.microsoft.com/office/drawing/2014/main" id="{098B5999-D5AC-433A-8EF4-2BB016CCBE1B}"/>
              </a:ext>
            </a:extLst>
          </p:cNvPr>
          <p:cNvSpPr txBox="1"/>
          <p:nvPr/>
        </p:nvSpPr>
        <p:spPr>
          <a:xfrm>
            <a:off x="4406663" y="4601575"/>
            <a:ext cx="2242730" cy="584775"/>
          </a:xfrm>
          <a:prstGeom prst="rect">
            <a:avLst/>
          </a:prstGeom>
          <a:noFill/>
        </p:spPr>
        <p:txBody>
          <a:bodyPr wrap="none" rtlCol="0">
            <a:spAutoFit/>
          </a:bodyPr>
          <a:lstStyle/>
          <a:p>
            <a:r>
              <a:rPr lang="en-US" sz="3200" dirty="0" err="1"/>
              <a:t>SourcererCC</a:t>
            </a:r>
            <a:endParaRPr lang="en-US" sz="3200" dirty="0"/>
          </a:p>
        </p:txBody>
      </p:sp>
      <p:cxnSp>
        <p:nvCxnSpPr>
          <p:cNvPr id="24" name="Straight Arrow Connector 23">
            <a:extLst>
              <a:ext uri="{FF2B5EF4-FFF2-40B4-BE49-F238E27FC236}">
                <a16:creationId xmlns:a16="http://schemas.microsoft.com/office/drawing/2014/main" id="{D5008647-1A07-4E76-9014-4E17B8390B3F}"/>
              </a:ext>
            </a:extLst>
          </p:cNvPr>
          <p:cNvCxnSpPr/>
          <p:nvPr/>
        </p:nvCxnSpPr>
        <p:spPr>
          <a:xfrm>
            <a:off x="3807047" y="2073351"/>
            <a:ext cx="1094562" cy="744279"/>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CF7C97E-AB4B-4F95-9CF8-96FD2789D3D4}"/>
              </a:ext>
            </a:extLst>
          </p:cNvPr>
          <p:cNvCxnSpPr>
            <a:cxnSpLocks/>
          </p:cNvCxnSpPr>
          <p:nvPr/>
        </p:nvCxnSpPr>
        <p:spPr>
          <a:xfrm>
            <a:off x="1891400" y="2011330"/>
            <a:ext cx="2826471" cy="964261"/>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D8D9E4B-74BB-423A-9491-6D6FE9A8F289}"/>
              </a:ext>
            </a:extLst>
          </p:cNvPr>
          <p:cNvCxnSpPr>
            <a:cxnSpLocks/>
            <a:endCxn id="21" idx="1"/>
          </p:cNvCxnSpPr>
          <p:nvPr/>
        </p:nvCxnSpPr>
        <p:spPr>
          <a:xfrm>
            <a:off x="2418008" y="3179376"/>
            <a:ext cx="2214805" cy="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99000F8-B0F7-4A6E-A9D7-976584289013}"/>
              </a:ext>
            </a:extLst>
          </p:cNvPr>
          <p:cNvCxnSpPr>
            <a:cxnSpLocks/>
          </p:cNvCxnSpPr>
          <p:nvPr/>
        </p:nvCxnSpPr>
        <p:spPr>
          <a:xfrm flipV="1">
            <a:off x="1928318" y="3349256"/>
            <a:ext cx="2704495" cy="795502"/>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BD0FEA4-6B68-42BD-86AB-048F5A35AD66}"/>
              </a:ext>
            </a:extLst>
          </p:cNvPr>
          <p:cNvCxnSpPr>
            <a:cxnSpLocks/>
          </p:cNvCxnSpPr>
          <p:nvPr/>
        </p:nvCxnSpPr>
        <p:spPr>
          <a:xfrm flipV="1">
            <a:off x="3953877" y="3495424"/>
            <a:ext cx="763992" cy="734011"/>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Arrow: Right 36">
            <a:extLst>
              <a:ext uri="{FF2B5EF4-FFF2-40B4-BE49-F238E27FC236}">
                <a16:creationId xmlns:a16="http://schemas.microsoft.com/office/drawing/2014/main" id="{8900F7CD-B217-44EE-9FDC-1F6F7D64D880}"/>
              </a:ext>
            </a:extLst>
          </p:cNvPr>
          <p:cNvSpPr/>
          <p:nvPr/>
        </p:nvSpPr>
        <p:spPr>
          <a:xfrm>
            <a:off x="6153089" y="2889366"/>
            <a:ext cx="829340" cy="606056"/>
          </a:xfrm>
          <a:prstGeom prst="rightArrow">
            <a:avLst/>
          </a:prstGeom>
          <a:ln w="158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1CCE718-3393-47E1-B66B-1B4C9D825FD8}"/>
              </a:ext>
            </a:extLst>
          </p:cNvPr>
          <p:cNvSpPr txBox="1"/>
          <p:nvPr/>
        </p:nvSpPr>
        <p:spPr>
          <a:xfrm>
            <a:off x="7249009" y="2456101"/>
            <a:ext cx="1360368" cy="1446550"/>
          </a:xfrm>
          <a:prstGeom prst="rect">
            <a:avLst/>
          </a:prstGeom>
          <a:noFill/>
          <a:ln w="22225">
            <a:solidFill>
              <a:schemeClr val="bg2">
                <a:lumMod val="50000"/>
              </a:schemeClr>
            </a:solidFill>
          </a:ln>
        </p:spPr>
        <p:txBody>
          <a:bodyPr wrap="square" rtlCol="0">
            <a:spAutoFit/>
          </a:bodyPr>
          <a:lstStyle/>
          <a:p>
            <a:pPr algn="ctr"/>
            <a:r>
              <a:rPr lang="en-US" sz="4400" dirty="0"/>
              <a:t>1, 3</a:t>
            </a:r>
          </a:p>
          <a:p>
            <a:pPr algn="ctr"/>
            <a:r>
              <a:rPr lang="en-US" sz="4400" dirty="0"/>
              <a:t>2, 5</a:t>
            </a:r>
          </a:p>
        </p:txBody>
      </p:sp>
      <p:sp>
        <p:nvSpPr>
          <p:cNvPr id="28" name="TextBox 27">
            <a:extLst>
              <a:ext uri="{FF2B5EF4-FFF2-40B4-BE49-F238E27FC236}">
                <a16:creationId xmlns:a16="http://schemas.microsoft.com/office/drawing/2014/main" id="{77422E02-DD08-4391-B0DF-7AEB4EA67951}"/>
              </a:ext>
            </a:extLst>
          </p:cNvPr>
          <p:cNvSpPr txBox="1"/>
          <p:nvPr/>
        </p:nvSpPr>
        <p:spPr>
          <a:xfrm>
            <a:off x="3878460" y="6286502"/>
            <a:ext cx="6122613"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Consolas"/>
              </a:rPr>
              <a:t>mondego.ics.uci.edu/projects/</a:t>
            </a:r>
            <a:r>
              <a:rPr lang="en-GB" dirty="0" err="1">
                <a:latin typeface="Consolas"/>
              </a:rPr>
              <a:t>SourcererCC</a:t>
            </a:r>
            <a:br>
              <a:rPr lang="en-US" dirty="0">
                <a:latin typeface="+mn-ea"/>
                <a:cs typeface="+mn-ea"/>
              </a:rPr>
            </a:br>
            <a:endParaRPr lang="en-GB" dirty="0">
              <a:latin typeface="Consolas"/>
            </a:endParaRPr>
          </a:p>
        </p:txBody>
      </p:sp>
    </p:spTree>
    <p:extLst>
      <p:ext uri="{BB962C8B-B14F-4D97-AF65-F5344CB8AC3E}">
        <p14:creationId xmlns:p14="http://schemas.microsoft.com/office/powerpoint/2010/main" val="18862262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2"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19" grpId="0" animBg="1"/>
      <p:bldP spid="22" grpId="0"/>
      <p:bldP spid="37" grpId="0" animBg="1"/>
      <p:bldP spid="39"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763A2-56E4-413E-B398-5562223627B1}"/>
              </a:ext>
            </a:extLst>
          </p:cNvPr>
          <p:cNvSpPr>
            <a:spLocks noGrp="1"/>
          </p:cNvSpPr>
          <p:nvPr>
            <p:ph type="title"/>
          </p:nvPr>
        </p:nvSpPr>
        <p:spPr>
          <a:xfrm>
            <a:off x="0" y="2"/>
            <a:ext cx="9144000" cy="6857999"/>
          </a:xfrm>
        </p:spPr>
        <p:txBody>
          <a:bodyPr>
            <a:normAutofit/>
          </a:bodyPr>
          <a:lstStyle/>
          <a:p>
            <a:pPr algn="ctr"/>
            <a:r>
              <a:rPr lang="en-US" sz="6000" dirty="0">
                <a:latin typeface="Corbel"/>
                <a:ea typeface="Verdana"/>
                <a:cs typeface="Verdana"/>
              </a:rPr>
              <a:t>9 months later</a:t>
            </a:r>
          </a:p>
        </p:txBody>
      </p:sp>
      <p:sp>
        <p:nvSpPr>
          <p:cNvPr id="2" name="Slide Number Placeholder 1">
            <a:extLst>
              <a:ext uri="{FF2B5EF4-FFF2-40B4-BE49-F238E27FC236}">
                <a16:creationId xmlns:a16="http://schemas.microsoft.com/office/drawing/2014/main" id="{E81172AC-8893-4F63-BBDA-B9EF8434DC73}"/>
              </a:ext>
            </a:extLst>
          </p:cNvPr>
          <p:cNvSpPr>
            <a:spLocks noGrp="1"/>
          </p:cNvSpPr>
          <p:nvPr>
            <p:ph type="sldNum" sz="quarter" idx="12"/>
          </p:nvPr>
        </p:nvSpPr>
        <p:spPr/>
        <p:txBody>
          <a:bodyPr/>
          <a:lstStyle/>
          <a:p>
            <a:fld id="{1CC5E382-7288-4D45-A9E7-9321A799B0D7}" type="slidenum">
              <a:rPr lang="en-US" smtClean="0"/>
              <a:t>11</a:t>
            </a:fld>
            <a:endParaRPr lang="en-US"/>
          </a:p>
        </p:txBody>
      </p:sp>
    </p:spTree>
    <p:extLst>
      <p:ext uri="{BB962C8B-B14F-4D97-AF65-F5344CB8AC3E}">
        <p14:creationId xmlns:p14="http://schemas.microsoft.com/office/powerpoint/2010/main" val="12683872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A319-7507-44F7-BED7-108F6B5623AC}"/>
              </a:ext>
            </a:extLst>
          </p:cNvPr>
          <p:cNvSpPr>
            <a:spLocks noGrp="1"/>
          </p:cNvSpPr>
          <p:nvPr>
            <p:ph type="title"/>
          </p:nvPr>
        </p:nvSpPr>
        <p:spPr>
          <a:xfrm>
            <a:off x="0" y="2757453"/>
            <a:ext cx="9144000" cy="1325563"/>
          </a:xfrm>
        </p:spPr>
        <p:txBody>
          <a:bodyPr/>
          <a:lstStyle/>
          <a:p>
            <a:pPr algn="ctr"/>
            <a:r>
              <a:rPr lang="en-US" dirty="0"/>
              <a:t>File-Level</a:t>
            </a:r>
            <a:br>
              <a:rPr lang="en-US" dirty="0"/>
            </a:br>
            <a:r>
              <a:rPr lang="en-US" dirty="0"/>
              <a:t>Duplication</a:t>
            </a:r>
          </a:p>
        </p:txBody>
      </p:sp>
      <p:sp>
        <p:nvSpPr>
          <p:cNvPr id="4" name="Slide Number Placeholder 3">
            <a:extLst>
              <a:ext uri="{FF2B5EF4-FFF2-40B4-BE49-F238E27FC236}">
                <a16:creationId xmlns:a16="http://schemas.microsoft.com/office/drawing/2014/main" id="{59461AE2-47FF-4C83-9983-91323D87EFE3}"/>
              </a:ext>
            </a:extLst>
          </p:cNvPr>
          <p:cNvSpPr>
            <a:spLocks noGrp="1"/>
          </p:cNvSpPr>
          <p:nvPr>
            <p:ph type="sldNum" sz="quarter" idx="12"/>
          </p:nvPr>
        </p:nvSpPr>
        <p:spPr/>
        <p:txBody>
          <a:bodyPr/>
          <a:lstStyle/>
          <a:p>
            <a:fld id="{1CC5E382-7288-4D45-A9E7-9321A799B0D7}" type="slidenum">
              <a:rPr lang="en-US" smtClean="0"/>
              <a:t>12</a:t>
            </a:fld>
            <a:endParaRPr lang="en-US"/>
          </a:p>
        </p:txBody>
      </p:sp>
      <p:graphicFrame>
        <p:nvGraphicFramePr>
          <p:cNvPr id="5" name="Content Placeholder 7">
            <a:extLst>
              <a:ext uri="{FF2B5EF4-FFF2-40B4-BE49-F238E27FC236}">
                <a16:creationId xmlns:a16="http://schemas.microsoft.com/office/drawing/2014/main" id="{743A9CFB-3DD7-4D5D-B0AD-A4065F1D2863}"/>
              </a:ext>
            </a:extLst>
          </p:cNvPr>
          <p:cNvGraphicFramePr>
            <a:graphicFrameLocks/>
          </p:cNvGraphicFramePr>
          <p:nvPr>
            <p:extLst>
              <p:ext uri="{D42A27DB-BD31-4B8C-83A1-F6EECF244321}">
                <p14:modId xmlns:p14="http://schemas.microsoft.com/office/powerpoint/2010/main" val="3849043225"/>
              </p:ext>
            </p:extLst>
          </p:nvPr>
        </p:nvGraphicFramePr>
        <p:xfrm>
          <a:off x="893135" y="0"/>
          <a:ext cx="735773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Callout: Bent Line 5">
            <a:extLst>
              <a:ext uri="{FF2B5EF4-FFF2-40B4-BE49-F238E27FC236}">
                <a16:creationId xmlns:a16="http://schemas.microsoft.com/office/drawing/2014/main" id="{63F0DF2A-D10B-4B60-99D7-58498098503A}"/>
              </a:ext>
            </a:extLst>
          </p:cNvPr>
          <p:cNvSpPr/>
          <p:nvPr/>
        </p:nvSpPr>
        <p:spPr>
          <a:xfrm>
            <a:off x="342900" y="5402590"/>
            <a:ext cx="1162879" cy="715618"/>
          </a:xfrm>
          <a:prstGeom prst="borderCallout2">
            <a:avLst>
              <a:gd name="adj1" fmla="val 49306"/>
              <a:gd name="adj2" fmla="val 112180"/>
              <a:gd name="adj3" fmla="val 49305"/>
              <a:gd name="adj4" fmla="val 136325"/>
              <a:gd name="adj5" fmla="val -1"/>
              <a:gd name="adj6" fmla="val 172136"/>
            </a:avLst>
          </a:prstGeom>
          <a:solidFill>
            <a:schemeClr val="bg1">
              <a:lumMod val="95000"/>
            </a:schemeClr>
          </a:solidFill>
          <a:ln w="38100">
            <a:solidFill>
              <a:schemeClr val="bg2"/>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a:t>79%</a:t>
            </a:r>
          </a:p>
        </p:txBody>
      </p:sp>
      <p:sp>
        <p:nvSpPr>
          <p:cNvPr id="7" name="TextBox 9">
            <a:extLst>
              <a:ext uri="{FF2B5EF4-FFF2-40B4-BE49-F238E27FC236}">
                <a16:creationId xmlns:a16="http://schemas.microsoft.com/office/drawing/2014/main" id="{61275C6C-6AB8-48F3-B7E3-B14AA57C2478}"/>
              </a:ext>
            </a:extLst>
          </p:cNvPr>
          <p:cNvSpPr txBox="1"/>
          <p:nvPr/>
        </p:nvSpPr>
        <p:spPr>
          <a:xfrm>
            <a:off x="-7974" y="6277303"/>
            <a:ext cx="2299156"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t> MD5 identical</a:t>
            </a:r>
          </a:p>
        </p:txBody>
      </p:sp>
    </p:spTree>
    <p:extLst>
      <p:ext uri="{BB962C8B-B14F-4D97-AF65-F5344CB8AC3E}">
        <p14:creationId xmlns:p14="http://schemas.microsoft.com/office/powerpoint/2010/main" val="376698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461AE2-47FF-4C83-9983-91323D87EFE3}"/>
              </a:ext>
            </a:extLst>
          </p:cNvPr>
          <p:cNvSpPr>
            <a:spLocks noGrp="1"/>
          </p:cNvSpPr>
          <p:nvPr>
            <p:ph type="sldNum" sz="quarter" idx="12"/>
          </p:nvPr>
        </p:nvSpPr>
        <p:spPr/>
        <p:txBody>
          <a:bodyPr/>
          <a:lstStyle/>
          <a:p>
            <a:fld id="{1CC5E382-7288-4D45-A9E7-9321A799B0D7}" type="slidenum">
              <a:rPr lang="en-US" smtClean="0"/>
              <a:t>13</a:t>
            </a:fld>
            <a:endParaRPr lang="en-US"/>
          </a:p>
        </p:txBody>
      </p:sp>
      <p:graphicFrame>
        <p:nvGraphicFramePr>
          <p:cNvPr id="5" name="Content Placeholder 7">
            <a:extLst>
              <a:ext uri="{FF2B5EF4-FFF2-40B4-BE49-F238E27FC236}">
                <a16:creationId xmlns:a16="http://schemas.microsoft.com/office/drawing/2014/main" id="{743A9CFB-3DD7-4D5D-B0AD-A4065F1D2863}"/>
              </a:ext>
            </a:extLst>
          </p:cNvPr>
          <p:cNvGraphicFramePr>
            <a:graphicFrameLocks/>
          </p:cNvGraphicFramePr>
          <p:nvPr>
            <p:extLst>
              <p:ext uri="{D42A27DB-BD31-4B8C-83A1-F6EECF244321}">
                <p14:modId xmlns:p14="http://schemas.microsoft.com/office/powerpoint/2010/main" val="857282639"/>
              </p:ext>
            </p:extLst>
          </p:nvPr>
        </p:nvGraphicFramePr>
        <p:xfrm>
          <a:off x="893135" y="0"/>
          <a:ext cx="735773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Callout: Bent Line 5">
            <a:extLst>
              <a:ext uri="{FF2B5EF4-FFF2-40B4-BE49-F238E27FC236}">
                <a16:creationId xmlns:a16="http://schemas.microsoft.com/office/drawing/2014/main" id="{63F0DF2A-D10B-4B60-99D7-58498098503A}"/>
              </a:ext>
            </a:extLst>
          </p:cNvPr>
          <p:cNvSpPr/>
          <p:nvPr/>
        </p:nvSpPr>
        <p:spPr>
          <a:xfrm>
            <a:off x="342900" y="5402590"/>
            <a:ext cx="1162879" cy="715618"/>
          </a:xfrm>
          <a:prstGeom prst="borderCallout2">
            <a:avLst>
              <a:gd name="adj1" fmla="val 49306"/>
              <a:gd name="adj2" fmla="val 112180"/>
              <a:gd name="adj3" fmla="val 49305"/>
              <a:gd name="adj4" fmla="val 136325"/>
              <a:gd name="adj5" fmla="val -1"/>
              <a:gd name="adj6" fmla="val 172136"/>
            </a:avLst>
          </a:prstGeom>
          <a:solidFill>
            <a:schemeClr val="bg1">
              <a:lumMod val="95000"/>
            </a:schemeClr>
          </a:solidFill>
          <a:ln w="38100">
            <a:solidFill>
              <a:schemeClr val="bg2"/>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a:t>79%</a:t>
            </a:r>
          </a:p>
        </p:txBody>
      </p:sp>
      <p:sp>
        <p:nvSpPr>
          <p:cNvPr id="8" name="Callout: Bent Line 7">
            <a:extLst>
              <a:ext uri="{FF2B5EF4-FFF2-40B4-BE49-F238E27FC236}">
                <a16:creationId xmlns:a16="http://schemas.microsoft.com/office/drawing/2014/main" id="{3CA4436B-A4C4-488E-85FB-950A0ABC9E1B}"/>
              </a:ext>
            </a:extLst>
          </p:cNvPr>
          <p:cNvSpPr/>
          <p:nvPr/>
        </p:nvSpPr>
        <p:spPr>
          <a:xfrm>
            <a:off x="4064990" y="2328504"/>
            <a:ext cx="1162879" cy="715618"/>
          </a:xfrm>
          <a:prstGeom prst="borderCallout2">
            <a:avLst>
              <a:gd name="adj1" fmla="val 49306"/>
              <a:gd name="adj2" fmla="val 112180"/>
              <a:gd name="adj3" fmla="val 47885"/>
              <a:gd name="adj4" fmla="val 140960"/>
              <a:gd name="adj5" fmla="val -95341"/>
              <a:gd name="adj6" fmla="val 240569"/>
            </a:avLst>
          </a:prstGeom>
          <a:solidFill>
            <a:schemeClr val="bg2">
              <a:lumMod val="90000"/>
            </a:schemeClr>
          </a:solidFill>
          <a:ln w="38100">
            <a:solidFill>
              <a:schemeClr val="bg2">
                <a:lumMod val="5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t>9%</a:t>
            </a:r>
          </a:p>
        </p:txBody>
      </p:sp>
      <p:sp>
        <p:nvSpPr>
          <p:cNvPr id="9" name="TextBox 8">
            <a:extLst>
              <a:ext uri="{FF2B5EF4-FFF2-40B4-BE49-F238E27FC236}">
                <a16:creationId xmlns:a16="http://schemas.microsoft.com/office/drawing/2014/main" id="{7BB1841E-9CE0-495A-BC8C-50913E7E3FDA}"/>
              </a:ext>
            </a:extLst>
          </p:cNvPr>
          <p:cNvSpPr txBox="1"/>
          <p:nvPr/>
        </p:nvSpPr>
        <p:spPr>
          <a:xfrm>
            <a:off x="3714122" y="3044122"/>
            <a:ext cx="1864613" cy="523220"/>
          </a:xfrm>
          <a:prstGeom prst="rect">
            <a:avLst/>
          </a:prstGeom>
          <a:noFill/>
        </p:spPr>
        <p:txBody>
          <a:bodyPr wrap="none" rtlCol="0">
            <a:spAutoFit/>
          </a:bodyPr>
          <a:lstStyle/>
          <a:p>
            <a:r>
              <a:rPr lang="en-US" sz="2800" dirty="0"/>
              <a:t> SCC similar</a:t>
            </a:r>
          </a:p>
        </p:txBody>
      </p:sp>
      <p:sp>
        <p:nvSpPr>
          <p:cNvPr id="10" name="TextBox 9">
            <a:extLst>
              <a:ext uri="{FF2B5EF4-FFF2-40B4-BE49-F238E27FC236}">
                <a16:creationId xmlns:a16="http://schemas.microsoft.com/office/drawing/2014/main" id="{D8F347C0-2B77-4F10-821B-B50E0E681AB9}"/>
              </a:ext>
            </a:extLst>
          </p:cNvPr>
          <p:cNvSpPr txBox="1"/>
          <p:nvPr/>
        </p:nvSpPr>
        <p:spPr>
          <a:xfrm>
            <a:off x="-7974" y="6277303"/>
            <a:ext cx="2299156"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t> MD5 identical</a:t>
            </a:r>
          </a:p>
        </p:txBody>
      </p:sp>
    </p:spTree>
    <p:extLst>
      <p:ext uri="{BB962C8B-B14F-4D97-AF65-F5344CB8AC3E}">
        <p14:creationId xmlns:p14="http://schemas.microsoft.com/office/powerpoint/2010/main" val="337138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461AE2-47FF-4C83-9983-91323D87EFE3}"/>
              </a:ext>
            </a:extLst>
          </p:cNvPr>
          <p:cNvSpPr>
            <a:spLocks noGrp="1"/>
          </p:cNvSpPr>
          <p:nvPr>
            <p:ph type="sldNum" sz="quarter" idx="12"/>
          </p:nvPr>
        </p:nvSpPr>
        <p:spPr/>
        <p:txBody>
          <a:bodyPr/>
          <a:lstStyle/>
          <a:p>
            <a:fld id="{1CC5E382-7288-4D45-A9E7-9321A799B0D7}" type="slidenum">
              <a:rPr lang="en-US" smtClean="0"/>
              <a:t>14</a:t>
            </a:fld>
            <a:endParaRPr lang="en-US"/>
          </a:p>
        </p:txBody>
      </p:sp>
      <p:graphicFrame>
        <p:nvGraphicFramePr>
          <p:cNvPr id="5" name="Content Placeholder 7">
            <a:extLst>
              <a:ext uri="{FF2B5EF4-FFF2-40B4-BE49-F238E27FC236}">
                <a16:creationId xmlns:a16="http://schemas.microsoft.com/office/drawing/2014/main" id="{743A9CFB-3DD7-4D5D-B0AD-A4065F1D2863}"/>
              </a:ext>
            </a:extLst>
          </p:cNvPr>
          <p:cNvGraphicFramePr>
            <a:graphicFrameLocks/>
          </p:cNvGraphicFramePr>
          <p:nvPr>
            <p:extLst>
              <p:ext uri="{D42A27DB-BD31-4B8C-83A1-F6EECF244321}">
                <p14:modId xmlns:p14="http://schemas.microsoft.com/office/powerpoint/2010/main" val="2376605112"/>
              </p:ext>
            </p:extLst>
          </p:nvPr>
        </p:nvGraphicFramePr>
        <p:xfrm>
          <a:off x="893135" y="0"/>
          <a:ext cx="735773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Callout: Bent Line 5">
            <a:extLst>
              <a:ext uri="{FF2B5EF4-FFF2-40B4-BE49-F238E27FC236}">
                <a16:creationId xmlns:a16="http://schemas.microsoft.com/office/drawing/2014/main" id="{63F0DF2A-D10B-4B60-99D7-58498098503A}"/>
              </a:ext>
            </a:extLst>
          </p:cNvPr>
          <p:cNvSpPr/>
          <p:nvPr/>
        </p:nvSpPr>
        <p:spPr>
          <a:xfrm>
            <a:off x="342900" y="5402590"/>
            <a:ext cx="1162879" cy="715618"/>
          </a:xfrm>
          <a:prstGeom prst="borderCallout2">
            <a:avLst>
              <a:gd name="adj1" fmla="val 49306"/>
              <a:gd name="adj2" fmla="val 112180"/>
              <a:gd name="adj3" fmla="val 49305"/>
              <a:gd name="adj4" fmla="val 136325"/>
              <a:gd name="adj5" fmla="val -1"/>
              <a:gd name="adj6" fmla="val 172136"/>
            </a:avLst>
          </a:prstGeom>
          <a:solidFill>
            <a:schemeClr val="bg1">
              <a:lumMod val="95000"/>
            </a:schemeClr>
          </a:solidFill>
          <a:ln w="38100">
            <a:solidFill>
              <a:schemeClr val="bg2"/>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a:t>79%</a:t>
            </a:r>
          </a:p>
        </p:txBody>
      </p:sp>
      <p:sp>
        <p:nvSpPr>
          <p:cNvPr id="8" name="Callout: Bent Line 7">
            <a:extLst>
              <a:ext uri="{FF2B5EF4-FFF2-40B4-BE49-F238E27FC236}">
                <a16:creationId xmlns:a16="http://schemas.microsoft.com/office/drawing/2014/main" id="{3CA4436B-A4C4-488E-85FB-950A0ABC9E1B}"/>
              </a:ext>
            </a:extLst>
          </p:cNvPr>
          <p:cNvSpPr/>
          <p:nvPr/>
        </p:nvSpPr>
        <p:spPr>
          <a:xfrm>
            <a:off x="4064990" y="2328504"/>
            <a:ext cx="1162879" cy="715618"/>
          </a:xfrm>
          <a:prstGeom prst="borderCallout2">
            <a:avLst>
              <a:gd name="adj1" fmla="val 49306"/>
              <a:gd name="adj2" fmla="val 112180"/>
              <a:gd name="adj3" fmla="val 47885"/>
              <a:gd name="adj4" fmla="val 140960"/>
              <a:gd name="adj5" fmla="val -95341"/>
              <a:gd name="adj6" fmla="val 240569"/>
            </a:avLst>
          </a:prstGeom>
          <a:solidFill>
            <a:schemeClr val="bg2">
              <a:lumMod val="90000"/>
            </a:schemeClr>
          </a:solidFill>
          <a:ln w="38100">
            <a:solidFill>
              <a:schemeClr val="bg2">
                <a:lumMod val="5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t>9%</a:t>
            </a:r>
          </a:p>
        </p:txBody>
      </p:sp>
      <p:sp>
        <p:nvSpPr>
          <p:cNvPr id="10" name="Callout: Bent Line 9">
            <a:extLst>
              <a:ext uri="{FF2B5EF4-FFF2-40B4-BE49-F238E27FC236}">
                <a16:creationId xmlns:a16="http://schemas.microsoft.com/office/drawing/2014/main" id="{E3530F03-8A5F-4C41-A018-EEB979C87A9C}"/>
              </a:ext>
            </a:extLst>
          </p:cNvPr>
          <p:cNvSpPr/>
          <p:nvPr/>
        </p:nvSpPr>
        <p:spPr>
          <a:xfrm>
            <a:off x="7497203" y="156677"/>
            <a:ext cx="1162879" cy="715618"/>
          </a:xfrm>
          <a:prstGeom prst="borderCallout2">
            <a:avLst>
              <a:gd name="adj1" fmla="val 54861"/>
              <a:gd name="adj2" fmla="val -10042"/>
              <a:gd name="adj3" fmla="val 53472"/>
              <a:gd name="adj4" fmla="val -100428"/>
              <a:gd name="adj5" fmla="val 109722"/>
              <a:gd name="adj6" fmla="val -131282"/>
            </a:avLst>
          </a:prstGeom>
          <a:solidFill>
            <a:schemeClr val="accent6">
              <a:lumMod val="60000"/>
              <a:lumOff val="40000"/>
            </a:schemeClr>
          </a:solidFill>
          <a:ln w="38100"/>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t>12%</a:t>
            </a:r>
          </a:p>
        </p:txBody>
      </p:sp>
      <p:sp>
        <p:nvSpPr>
          <p:cNvPr id="11" name="TextBox 9">
            <a:extLst>
              <a:ext uri="{FF2B5EF4-FFF2-40B4-BE49-F238E27FC236}">
                <a16:creationId xmlns:a16="http://schemas.microsoft.com/office/drawing/2014/main" id="{A0B23DBB-E2B2-4D47-87AF-34107EBAFEFA}"/>
              </a:ext>
            </a:extLst>
          </p:cNvPr>
          <p:cNvSpPr txBox="1"/>
          <p:nvPr/>
        </p:nvSpPr>
        <p:spPr>
          <a:xfrm>
            <a:off x="7369153" y="932951"/>
            <a:ext cx="1354858"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t> original</a:t>
            </a:r>
          </a:p>
        </p:txBody>
      </p:sp>
      <p:sp>
        <p:nvSpPr>
          <p:cNvPr id="12" name="TextBox 11">
            <a:extLst>
              <a:ext uri="{FF2B5EF4-FFF2-40B4-BE49-F238E27FC236}">
                <a16:creationId xmlns:a16="http://schemas.microsoft.com/office/drawing/2014/main" id="{CB0BB579-68B2-4623-899C-457E4F56B98F}"/>
              </a:ext>
            </a:extLst>
          </p:cNvPr>
          <p:cNvSpPr txBox="1"/>
          <p:nvPr/>
        </p:nvSpPr>
        <p:spPr>
          <a:xfrm>
            <a:off x="3714122" y="3044122"/>
            <a:ext cx="1864613" cy="523220"/>
          </a:xfrm>
          <a:prstGeom prst="rect">
            <a:avLst/>
          </a:prstGeom>
          <a:noFill/>
        </p:spPr>
        <p:txBody>
          <a:bodyPr wrap="none" rtlCol="0">
            <a:spAutoFit/>
          </a:bodyPr>
          <a:lstStyle/>
          <a:p>
            <a:r>
              <a:rPr lang="en-US" sz="2800" dirty="0"/>
              <a:t> SCC similar</a:t>
            </a:r>
          </a:p>
        </p:txBody>
      </p:sp>
      <p:sp>
        <p:nvSpPr>
          <p:cNvPr id="13" name="TextBox 12">
            <a:extLst>
              <a:ext uri="{FF2B5EF4-FFF2-40B4-BE49-F238E27FC236}">
                <a16:creationId xmlns:a16="http://schemas.microsoft.com/office/drawing/2014/main" id="{38C739DD-6E9E-4AA0-A3F0-46D5C77CB5E2}"/>
              </a:ext>
            </a:extLst>
          </p:cNvPr>
          <p:cNvSpPr txBox="1"/>
          <p:nvPr/>
        </p:nvSpPr>
        <p:spPr>
          <a:xfrm>
            <a:off x="-7974" y="6277303"/>
            <a:ext cx="2299156"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t> MD5 identical</a:t>
            </a:r>
          </a:p>
        </p:txBody>
      </p:sp>
    </p:spTree>
    <p:extLst>
      <p:ext uri="{BB962C8B-B14F-4D97-AF65-F5344CB8AC3E}">
        <p14:creationId xmlns:p14="http://schemas.microsoft.com/office/powerpoint/2010/main" val="13188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A8D2597F-DFE7-4D2D-BCC2-3CEFF40A2784}"/>
              </a:ext>
            </a:extLst>
          </p:cNvPr>
          <p:cNvSpPr txBox="1"/>
          <p:nvPr/>
        </p:nvSpPr>
        <p:spPr>
          <a:xfrm>
            <a:off x="715617" y="4895837"/>
            <a:ext cx="3140766" cy="523220"/>
          </a:xfrm>
          <a:prstGeom prst="rect">
            <a:avLst/>
          </a:prstGeom>
          <a:noFill/>
        </p:spPr>
        <p:txBody>
          <a:bodyPr wrap="square" rtlCol="0">
            <a:spAutoFit/>
          </a:bodyPr>
          <a:lstStyle/>
          <a:p>
            <a:pPr algn="ctr"/>
            <a:r>
              <a:rPr lang="en-US" sz="2800" dirty="0"/>
              <a:t>Python</a:t>
            </a:r>
          </a:p>
        </p:txBody>
      </p:sp>
      <p:graphicFrame>
        <p:nvGraphicFramePr>
          <p:cNvPr id="24" name="Content Placeholder 23">
            <a:extLst>
              <a:ext uri="{FF2B5EF4-FFF2-40B4-BE49-F238E27FC236}">
                <a16:creationId xmlns:a16="http://schemas.microsoft.com/office/drawing/2014/main" id="{F7EA43E0-FC52-4DE2-8671-8A11B7C2FBC4}"/>
              </a:ext>
            </a:extLst>
          </p:cNvPr>
          <p:cNvGraphicFramePr>
            <a:graphicFrameLocks noGrp="1"/>
          </p:cNvGraphicFramePr>
          <p:nvPr>
            <p:ph idx="1"/>
            <p:extLst>
              <p:ext uri="{D42A27DB-BD31-4B8C-83A1-F6EECF244321}">
                <p14:modId xmlns:p14="http://schemas.microsoft.com/office/powerpoint/2010/main" val="1414392066"/>
              </p:ext>
            </p:extLst>
          </p:nvPr>
        </p:nvGraphicFramePr>
        <p:xfrm>
          <a:off x="0" y="0"/>
          <a:ext cx="4572000" cy="345881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60426301-82AD-4A20-BDDB-2975A6DB1554}"/>
              </a:ext>
            </a:extLst>
          </p:cNvPr>
          <p:cNvSpPr>
            <a:spLocks noGrp="1"/>
          </p:cNvSpPr>
          <p:nvPr>
            <p:ph type="sldNum" sz="quarter" idx="12"/>
          </p:nvPr>
        </p:nvSpPr>
        <p:spPr/>
        <p:txBody>
          <a:bodyPr/>
          <a:lstStyle/>
          <a:p>
            <a:fld id="{1CC5E382-7288-4D45-A9E7-9321A799B0D7}" type="slidenum">
              <a:rPr lang="en-US" smtClean="0"/>
              <a:t>15</a:t>
            </a:fld>
            <a:endParaRPr lang="en-US"/>
          </a:p>
        </p:txBody>
      </p:sp>
      <p:graphicFrame>
        <p:nvGraphicFramePr>
          <p:cNvPr id="25" name="Content Placeholder 23">
            <a:extLst>
              <a:ext uri="{FF2B5EF4-FFF2-40B4-BE49-F238E27FC236}">
                <a16:creationId xmlns:a16="http://schemas.microsoft.com/office/drawing/2014/main" id="{CAA2DAFD-8EE8-480B-91C7-0CA979D41247}"/>
              </a:ext>
            </a:extLst>
          </p:cNvPr>
          <p:cNvGraphicFramePr>
            <a:graphicFrameLocks/>
          </p:cNvGraphicFramePr>
          <p:nvPr>
            <p:extLst>
              <p:ext uri="{D42A27DB-BD31-4B8C-83A1-F6EECF244321}">
                <p14:modId xmlns:p14="http://schemas.microsoft.com/office/powerpoint/2010/main" val="2538617207"/>
              </p:ext>
            </p:extLst>
          </p:nvPr>
        </p:nvGraphicFramePr>
        <p:xfrm>
          <a:off x="4572000" y="0"/>
          <a:ext cx="4572000" cy="34588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ontent Placeholder 23">
            <a:extLst>
              <a:ext uri="{FF2B5EF4-FFF2-40B4-BE49-F238E27FC236}">
                <a16:creationId xmlns:a16="http://schemas.microsoft.com/office/drawing/2014/main" id="{C49E7818-E2CA-40D1-BB71-09E823150BFB}"/>
              </a:ext>
            </a:extLst>
          </p:cNvPr>
          <p:cNvGraphicFramePr>
            <a:graphicFrameLocks/>
          </p:cNvGraphicFramePr>
          <p:nvPr>
            <p:extLst>
              <p:ext uri="{D42A27DB-BD31-4B8C-83A1-F6EECF244321}">
                <p14:modId xmlns:p14="http://schemas.microsoft.com/office/powerpoint/2010/main" val="2583745134"/>
              </p:ext>
            </p:extLst>
          </p:nvPr>
        </p:nvGraphicFramePr>
        <p:xfrm>
          <a:off x="0" y="3458816"/>
          <a:ext cx="4572000" cy="34588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ontent Placeholder 23">
            <a:extLst>
              <a:ext uri="{FF2B5EF4-FFF2-40B4-BE49-F238E27FC236}">
                <a16:creationId xmlns:a16="http://schemas.microsoft.com/office/drawing/2014/main" id="{36D0BC40-CB2C-41C9-B859-779D4710D560}"/>
              </a:ext>
            </a:extLst>
          </p:cNvPr>
          <p:cNvGraphicFramePr>
            <a:graphicFrameLocks/>
          </p:cNvGraphicFramePr>
          <p:nvPr>
            <p:extLst>
              <p:ext uri="{D42A27DB-BD31-4B8C-83A1-F6EECF244321}">
                <p14:modId xmlns:p14="http://schemas.microsoft.com/office/powerpoint/2010/main" val="63205421"/>
              </p:ext>
            </p:extLst>
          </p:nvPr>
        </p:nvGraphicFramePr>
        <p:xfrm>
          <a:off x="4572000" y="3458816"/>
          <a:ext cx="4572000" cy="3458816"/>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a:extLst>
              <a:ext uri="{FF2B5EF4-FFF2-40B4-BE49-F238E27FC236}">
                <a16:creationId xmlns:a16="http://schemas.microsoft.com/office/drawing/2014/main" id="{81F610FA-44A0-412B-A683-A0ECBA12CC59}"/>
              </a:ext>
            </a:extLst>
          </p:cNvPr>
          <p:cNvSpPr txBox="1"/>
          <p:nvPr/>
        </p:nvSpPr>
        <p:spPr>
          <a:xfrm>
            <a:off x="715617" y="1437021"/>
            <a:ext cx="3140766" cy="523220"/>
          </a:xfrm>
          <a:prstGeom prst="rect">
            <a:avLst/>
          </a:prstGeom>
          <a:noFill/>
        </p:spPr>
        <p:txBody>
          <a:bodyPr wrap="square" rtlCol="0">
            <a:spAutoFit/>
          </a:bodyPr>
          <a:lstStyle/>
          <a:p>
            <a:pPr algn="ctr"/>
            <a:r>
              <a:rPr lang="en-US" sz="2800" dirty="0"/>
              <a:t>Java</a:t>
            </a:r>
          </a:p>
        </p:txBody>
      </p:sp>
      <p:sp>
        <p:nvSpPr>
          <p:cNvPr id="29" name="TextBox 28">
            <a:extLst>
              <a:ext uri="{FF2B5EF4-FFF2-40B4-BE49-F238E27FC236}">
                <a16:creationId xmlns:a16="http://schemas.microsoft.com/office/drawing/2014/main" id="{9BF3D6F6-8A61-4F08-8DAA-CCCC888AA09B}"/>
              </a:ext>
            </a:extLst>
          </p:cNvPr>
          <p:cNvSpPr txBox="1"/>
          <p:nvPr/>
        </p:nvSpPr>
        <p:spPr>
          <a:xfrm>
            <a:off x="5287617" y="1437020"/>
            <a:ext cx="3140766" cy="523220"/>
          </a:xfrm>
          <a:prstGeom prst="rect">
            <a:avLst/>
          </a:prstGeom>
          <a:noFill/>
        </p:spPr>
        <p:txBody>
          <a:bodyPr wrap="square" rtlCol="0">
            <a:spAutoFit/>
          </a:bodyPr>
          <a:lstStyle/>
          <a:p>
            <a:pPr algn="ctr"/>
            <a:r>
              <a:rPr lang="en-US" sz="2800" dirty="0"/>
              <a:t>C/C++</a:t>
            </a:r>
          </a:p>
        </p:txBody>
      </p:sp>
      <p:sp>
        <p:nvSpPr>
          <p:cNvPr id="31" name="TextBox 30">
            <a:extLst>
              <a:ext uri="{FF2B5EF4-FFF2-40B4-BE49-F238E27FC236}">
                <a16:creationId xmlns:a16="http://schemas.microsoft.com/office/drawing/2014/main" id="{B368A76E-CB0D-4C99-88B8-CF405B643315}"/>
              </a:ext>
            </a:extLst>
          </p:cNvPr>
          <p:cNvSpPr txBox="1"/>
          <p:nvPr/>
        </p:nvSpPr>
        <p:spPr>
          <a:xfrm>
            <a:off x="5287617" y="4895836"/>
            <a:ext cx="3140766" cy="523220"/>
          </a:xfrm>
          <a:prstGeom prst="rect">
            <a:avLst/>
          </a:prstGeom>
          <a:noFill/>
        </p:spPr>
        <p:txBody>
          <a:bodyPr wrap="square" rtlCol="0">
            <a:spAutoFit/>
          </a:bodyPr>
          <a:lstStyle/>
          <a:p>
            <a:pPr algn="ctr"/>
            <a:r>
              <a:rPr lang="en-US" sz="2800" dirty="0"/>
              <a:t>JavaScript</a:t>
            </a:r>
          </a:p>
        </p:txBody>
      </p:sp>
      <p:sp>
        <p:nvSpPr>
          <p:cNvPr id="2" name="Callout: Bent Line 1">
            <a:extLst>
              <a:ext uri="{FF2B5EF4-FFF2-40B4-BE49-F238E27FC236}">
                <a16:creationId xmlns:a16="http://schemas.microsoft.com/office/drawing/2014/main" id="{16EBABD0-1CCB-407C-A372-C6FC519C62C5}"/>
              </a:ext>
            </a:extLst>
          </p:cNvPr>
          <p:cNvSpPr/>
          <p:nvPr/>
        </p:nvSpPr>
        <p:spPr>
          <a:xfrm>
            <a:off x="3742577" y="1430946"/>
            <a:ext cx="884583" cy="516835"/>
          </a:xfrm>
          <a:prstGeom prst="borderCallout2">
            <a:avLst>
              <a:gd name="adj1" fmla="val 47596"/>
              <a:gd name="adj2" fmla="val -7209"/>
              <a:gd name="adj3" fmla="val 47485"/>
              <a:gd name="adj4" fmla="val -45854"/>
              <a:gd name="adj5" fmla="val 92252"/>
              <a:gd name="adj6" fmla="val -54056"/>
            </a:avLst>
          </a:prstGeom>
          <a:solidFill>
            <a:schemeClr val="accent6">
              <a:lumMod val="60000"/>
              <a:lumOff val="4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30%</a:t>
            </a:r>
          </a:p>
        </p:txBody>
      </p:sp>
      <p:sp>
        <p:nvSpPr>
          <p:cNvPr id="11" name="Callout: Bent Line 10">
            <a:extLst>
              <a:ext uri="{FF2B5EF4-FFF2-40B4-BE49-F238E27FC236}">
                <a16:creationId xmlns:a16="http://schemas.microsoft.com/office/drawing/2014/main" id="{26FF3323-4418-4781-A6A2-5ACCCF4B4CA0}"/>
              </a:ext>
            </a:extLst>
          </p:cNvPr>
          <p:cNvSpPr/>
          <p:nvPr/>
        </p:nvSpPr>
        <p:spPr>
          <a:xfrm>
            <a:off x="3687419" y="3516376"/>
            <a:ext cx="884583" cy="516835"/>
          </a:xfrm>
          <a:prstGeom prst="borderCallout2">
            <a:avLst>
              <a:gd name="adj1" fmla="val 47596"/>
              <a:gd name="adj2" fmla="val -7209"/>
              <a:gd name="adj3" fmla="val 49519"/>
              <a:gd name="adj4" fmla="val -25655"/>
              <a:gd name="adj5" fmla="val 150962"/>
              <a:gd name="adj6" fmla="val -81498"/>
            </a:avLst>
          </a:prstGeom>
          <a:solidFill>
            <a:schemeClr val="accent6">
              <a:lumMod val="60000"/>
              <a:lumOff val="4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19%</a:t>
            </a:r>
          </a:p>
        </p:txBody>
      </p:sp>
      <p:sp>
        <p:nvSpPr>
          <p:cNvPr id="12" name="Callout: Bent Line 11">
            <a:extLst>
              <a:ext uri="{FF2B5EF4-FFF2-40B4-BE49-F238E27FC236}">
                <a16:creationId xmlns:a16="http://schemas.microsoft.com/office/drawing/2014/main" id="{C179DFDB-AB52-4906-A820-781E8133F581}"/>
              </a:ext>
            </a:extLst>
          </p:cNvPr>
          <p:cNvSpPr/>
          <p:nvPr/>
        </p:nvSpPr>
        <p:spPr>
          <a:xfrm>
            <a:off x="8133523" y="3543300"/>
            <a:ext cx="884583" cy="516835"/>
          </a:xfrm>
          <a:prstGeom prst="borderCallout2">
            <a:avLst>
              <a:gd name="adj1" fmla="val 47596"/>
              <a:gd name="adj2" fmla="val -7209"/>
              <a:gd name="adj3" fmla="val 45673"/>
              <a:gd name="adj4" fmla="val -122284"/>
              <a:gd name="adj5" fmla="val 122115"/>
              <a:gd name="adj6" fmla="val -128689"/>
            </a:avLst>
          </a:prstGeom>
          <a:solidFill>
            <a:schemeClr val="accent6">
              <a:lumMod val="60000"/>
              <a:lumOff val="4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a:t>
            </a:r>
          </a:p>
        </p:txBody>
      </p:sp>
      <p:sp>
        <p:nvSpPr>
          <p:cNvPr id="14" name="Callout: Bent Line 13">
            <a:extLst>
              <a:ext uri="{FF2B5EF4-FFF2-40B4-BE49-F238E27FC236}">
                <a16:creationId xmlns:a16="http://schemas.microsoft.com/office/drawing/2014/main" id="{61486408-EDD0-4CF3-8BE0-A70B16071963}"/>
              </a:ext>
            </a:extLst>
          </p:cNvPr>
          <p:cNvSpPr/>
          <p:nvPr/>
        </p:nvSpPr>
        <p:spPr>
          <a:xfrm>
            <a:off x="8133522" y="72468"/>
            <a:ext cx="884583" cy="516835"/>
          </a:xfrm>
          <a:prstGeom prst="borderCallout2">
            <a:avLst>
              <a:gd name="adj1" fmla="val 47596"/>
              <a:gd name="adj2" fmla="val -7209"/>
              <a:gd name="adj3" fmla="val 49519"/>
              <a:gd name="adj4" fmla="val -25655"/>
              <a:gd name="adj5" fmla="val 143803"/>
              <a:gd name="adj6" fmla="val -74444"/>
            </a:avLst>
          </a:prstGeom>
          <a:solidFill>
            <a:schemeClr val="accent6">
              <a:lumMod val="60000"/>
              <a:lumOff val="4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tx1"/>
                </a:solidFill>
              </a:rPr>
              <a:t>13%</a:t>
            </a:r>
          </a:p>
        </p:txBody>
      </p:sp>
      <p:sp>
        <p:nvSpPr>
          <p:cNvPr id="21" name="Rectangle 20">
            <a:extLst>
              <a:ext uri="{FF2B5EF4-FFF2-40B4-BE49-F238E27FC236}">
                <a16:creationId xmlns:a16="http://schemas.microsoft.com/office/drawing/2014/main" id="{7C62DDC5-C55F-4BAC-8E4D-EFC8302D24A3}"/>
              </a:ext>
            </a:extLst>
          </p:cNvPr>
          <p:cNvSpPr/>
          <p:nvPr/>
        </p:nvSpPr>
        <p:spPr>
          <a:xfrm>
            <a:off x="3919782" y="129492"/>
            <a:ext cx="215887" cy="233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9976225-8EFE-447A-BB9E-D920128F9B30}"/>
              </a:ext>
            </a:extLst>
          </p:cNvPr>
          <p:cNvSpPr/>
          <p:nvPr/>
        </p:nvSpPr>
        <p:spPr>
          <a:xfrm>
            <a:off x="3919782" y="489081"/>
            <a:ext cx="215887" cy="23391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8D637B3-81F1-4CEB-B620-16B90E330034}"/>
              </a:ext>
            </a:extLst>
          </p:cNvPr>
          <p:cNvSpPr/>
          <p:nvPr/>
        </p:nvSpPr>
        <p:spPr>
          <a:xfrm>
            <a:off x="3919782" y="838833"/>
            <a:ext cx="215887" cy="2339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BEC9C8E-C1DB-487E-BC2C-F51DA5BA44D7}"/>
              </a:ext>
            </a:extLst>
          </p:cNvPr>
          <p:cNvSpPr txBox="1"/>
          <p:nvPr/>
        </p:nvSpPr>
        <p:spPr>
          <a:xfrm>
            <a:off x="4135669" y="33296"/>
            <a:ext cx="1101584" cy="461665"/>
          </a:xfrm>
          <a:prstGeom prst="rect">
            <a:avLst/>
          </a:prstGeom>
          <a:noFill/>
        </p:spPr>
        <p:txBody>
          <a:bodyPr wrap="none" rtlCol="0">
            <a:spAutoFit/>
          </a:bodyPr>
          <a:lstStyle/>
          <a:p>
            <a:r>
              <a:rPr lang="en-US" sz="2400" dirty="0">
                <a:latin typeface="+mj-lt"/>
              </a:rPr>
              <a:t>original</a:t>
            </a:r>
          </a:p>
        </p:txBody>
      </p:sp>
      <p:sp>
        <p:nvSpPr>
          <p:cNvPr id="33" name="TextBox 32">
            <a:extLst>
              <a:ext uri="{FF2B5EF4-FFF2-40B4-BE49-F238E27FC236}">
                <a16:creationId xmlns:a16="http://schemas.microsoft.com/office/drawing/2014/main" id="{9479CF9B-4116-42AC-BAB1-270F0B0D9C1C}"/>
              </a:ext>
            </a:extLst>
          </p:cNvPr>
          <p:cNvSpPr txBox="1"/>
          <p:nvPr/>
        </p:nvSpPr>
        <p:spPr>
          <a:xfrm>
            <a:off x="4135669" y="364158"/>
            <a:ext cx="998991" cy="461665"/>
          </a:xfrm>
          <a:prstGeom prst="rect">
            <a:avLst/>
          </a:prstGeom>
          <a:noFill/>
        </p:spPr>
        <p:txBody>
          <a:bodyPr wrap="none" rtlCol="0">
            <a:spAutoFit/>
          </a:bodyPr>
          <a:lstStyle/>
          <a:p>
            <a:r>
              <a:rPr lang="en-US" sz="2400" dirty="0">
                <a:latin typeface="+mj-lt"/>
              </a:rPr>
              <a:t>similar</a:t>
            </a:r>
          </a:p>
        </p:txBody>
      </p:sp>
      <p:sp>
        <p:nvSpPr>
          <p:cNvPr id="34" name="TextBox 33">
            <a:extLst>
              <a:ext uri="{FF2B5EF4-FFF2-40B4-BE49-F238E27FC236}">
                <a16:creationId xmlns:a16="http://schemas.microsoft.com/office/drawing/2014/main" id="{606AD38C-20A2-4088-AF35-82C08A212259}"/>
              </a:ext>
            </a:extLst>
          </p:cNvPr>
          <p:cNvSpPr txBox="1"/>
          <p:nvPr/>
        </p:nvSpPr>
        <p:spPr>
          <a:xfrm>
            <a:off x="4135669" y="720000"/>
            <a:ext cx="1230209" cy="461665"/>
          </a:xfrm>
          <a:prstGeom prst="rect">
            <a:avLst/>
          </a:prstGeom>
          <a:noFill/>
        </p:spPr>
        <p:txBody>
          <a:bodyPr wrap="none" rtlCol="0">
            <a:spAutoFit/>
          </a:bodyPr>
          <a:lstStyle/>
          <a:p>
            <a:r>
              <a:rPr lang="en-US" sz="2400" dirty="0">
                <a:latin typeface="+mj-lt"/>
              </a:rPr>
              <a:t>identical</a:t>
            </a:r>
          </a:p>
        </p:txBody>
      </p:sp>
    </p:spTree>
    <p:extLst>
      <p:ext uri="{BB962C8B-B14F-4D97-AF65-F5344CB8AC3E}">
        <p14:creationId xmlns:p14="http://schemas.microsoft.com/office/powerpoint/2010/main" val="120697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P spid="29" grpId="0"/>
      <p:bldP spid="31" grpId="0"/>
      <p:bldP spid="2" grpId="0" animBg="1"/>
      <p:bldP spid="11"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A8D2597F-DFE7-4D2D-BCC2-3CEFF40A2784}"/>
              </a:ext>
            </a:extLst>
          </p:cNvPr>
          <p:cNvSpPr txBox="1"/>
          <p:nvPr/>
        </p:nvSpPr>
        <p:spPr>
          <a:xfrm>
            <a:off x="715617" y="4895837"/>
            <a:ext cx="3140766" cy="523220"/>
          </a:xfrm>
          <a:prstGeom prst="rect">
            <a:avLst/>
          </a:prstGeom>
          <a:noFill/>
        </p:spPr>
        <p:txBody>
          <a:bodyPr wrap="square" rtlCol="0">
            <a:spAutoFit/>
          </a:bodyPr>
          <a:lstStyle/>
          <a:p>
            <a:pPr algn="ctr"/>
            <a:r>
              <a:rPr lang="en-US" sz="2800" dirty="0"/>
              <a:t>Python</a:t>
            </a:r>
          </a:p>
        </p:txBody>
      </p:sp>
      <p:graphicFrame>
        <p:nvGraphicFramePr>
          <p:cNvPr id="17" name="Content Placeholder 23">
            <a:extLst>
              <a:ext uri="{FF2B5EF4-FFF2-40B4-BE49-F238E27FC236}">
                <a16:creationId xmlns:a16="http://schemas.microsoft.com/office/drawing/2014/main" id="{6C2A50A3-7492-4C06-B23F-A5A30CFD72DA}"/>
              </a:ext>
            </a:extLst>
          </p:cNvPr>
          <p:cNvGraphicFramePr>
            <a:graphicFrameLocks/>
          </p:cNvGraphicFramePr>
          <p:nvPr>
            <p:extLst>
              <p:ext uri="{D42A27DB-BD31-4B8C-83A1-F6EECF244321}">
                <p14:modId xmlns:p14="http://schemas.microsoft.com/office/powerpoint/2010/main" val="2854132051"/>
              </p:ext>
            </p:extLst>
          </p:nvPr>
        </p:nvGraphicFramePr>
        <p:xfrm>
          <a:off x="0" y="3458816"/>
          <a:ext cx="4572000" cy="345881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AE835FA6-48C2-4D04-88AC-4A53C70AE95D}"/>
              </a:ext>
            </a:extLst>
          </p:cNvPr>
          <p:cNvSpPr>
            <a:spLocks noGrp="1"/>
          </p:cNvSpPr>
          <p:nvPr>
            <p:ph type="sldNum" sz="quarter" idx="12"/>
          </p:nvPr>
        </p:nvSpPr>
        <p:spPr/>
        <p:txBody>
          <a:bodyPr/>
          <a:lstStyle/>
          <a:p>
            <a:fld id="{1CC5E382-7288-4D45-A9E7-9321A799B0D7}" type="slidenum">
              <a:rPr lang="en-US" smtClean="0"/>
              <a:t>16</a:t>
            </a:fld>
            <a:endParaRPr lang="en-US"/>
          </a:p>
        </p:txBody>
      </p:sp>
      <p:sp>
        <p:nvSpPr>
          <p:cNvPr id="28" name="TextBox 27">
            <a:extLst>
              <a:ext uri="{FF2B5EF4-FFF2-40B4-BE49-F238E27FC236}">
                <a16:creationId xmlns:a16="http://schemas.microsoft.com/office/drawing/2014/main" id="{81F610FA-44A0-412B-A683-A0ECBA12CC59}"/>
              </a:ext>
            </a:extLst>
          </p:cNvPr>
          <p:cNvSpPr txBox="1"/>
          <p:nvPr/>
        </p:nvSpPr>
        <p:spPr>
          <a:xfrm>
            <a:off x="715617" y="1437021"/>
            <a:ext cx="3140766" cy="523220"/>
          </a:xfrm>
          <a:prstGeom prst="rect">
            <a:avLst/>
          </a:prstGeom>
          <a:noFill/>
        </p:spPr>
        <p:txBody>
          <a:bodyPr wrap="square" rtlCol="0">
            <a:spAutoFit/>
          </a:bodyPr>
          <a:lstStyle/>
          <a:p>
            <a:pPr algn="ctr"/>
            <a:r>
              <a:rPr lang="en-US" sz="2800" dirty="0"/>
              <a:t>Java</a:t>
            </a:r>
          </a:p>
        </p:txBody>
      </p:sp>
      <p:sp>
        <p:nvSpPr>
          <p:cNvPr id="29" name="TextBox 28">
            <a:extLst>
              <a:ext uri="{FF2B5EF4-FFF2-40B4-BE49-F238E27FC236}">
                <a16:creationId xmlns:a16="http://schemas.microsoft.com/office/drawing/2014/main" id="{9BF3D6F6-8A61-4F08-8DAA-CCCC888AA09B}"/>
              </a:ext>
            </a:extLst>
          </p:cNvPr>
          <p:cNvSpPr txBox="1"/>
          <p:nvPr/>
        </p:nvSpPr>
        <p:spPr>
          <a:xfrm>
            <a:off x="5287617" y="1437020"/>
            <a:ext cx="3140766" cy="523220"/>
          </a:xfrm>
          <a:prstGeom prst="rect">
            <a:avLst/>
          </a:prstGeom>
          <a:noFill/>
        </p:spPr>
        <p:txBody>
          <a:bodyPr wrap="square" rtlCol="0">
            <a:spAutoFit/>
          </a:bodyPr>
          <a:lstStyle/>
          <a:p>
            <a:pPr algn="ctr"/>
            <a:r>
              <a:rPr lang="en-US" sz="2800" dirty="0"/>
              <a:t>C/C++</a:t>
            </a:r>
          </a:p>
        </p:txBody>
      </p:sp>
      <p:sp>
        <p:nvSpPr>
          <p:cNvPr id="31" name="TextBox 30">
            <a:extLst>
              <a:ext uri="{FF2B5EF4-FFF2-40B4-BE49-F238E27FC236}">
                <a16:creationId xmlns:a16="http://schemas.microsoft.com/office/drawing/2014/main" id="{B368A76E-CB0D-4C99-88B8-CF405B643315}"/>
              </a:ext>
            </a:extLst>
          </p:cNvPr>
          <p:cNvSpPr txBox="1"/>
          <p:nvPr/>
        </p:nvSpPr>
        <p:spPr>
          <a:xfrm>
            <a:off x="5287617" y="4895836"/>
            <a:ext cx="3140766" cy="523220"/>
          </a:xfrm>
          <a:prstGeom prst="rect">
            <a:avLst/>
          </a:prstGeom>
          <a:noFill/>
        </p:spPr>
        <p:txBody>
          <a:bodyPr wrap="square" rtlCol="0">
            <a:spAutoFit/>
          </a:bodyPr>
          <a:lstStyle/>
          <a:p>
            <a:pPr algn="ctr"/>
            <a:r>
              <a:rPr lang="en-US" sz="2800" dirty="0"/>
              <a:t>JavaScript</a:t>
            </a:r>
          </a:p>
        </p:txBody>
      </p:sp>
      <p:sp>
        <p:nvSpPr>
          <p:cNvPr id="2" name="TextBox 1">
            <a:extLst>
              <a:ext uri="{FF2B5EF4-FFF2-40B4-BE49-F238E27FC236}">
                <a16:creationId xmlns:a16="http://schemas.microsoft.com/office/drawing/2014/main" id="{59C80C13-B809-4E96-9F8A-6C748B5B2AD0}"/>
              </a:ext>
            </a:extLst>
          </p:cNvPr>
          <p:cNvSpPr txBox="1"/>
          <p:nvPr/>
        </p:nvSpPr>
        <p:spPr>
          <a:xfrm>
            <a:off x="2982046" y="2851874"/>
            <a:ext cx="3179909" cy="707886"/>
          </a:xfrm>
          <a:prstGeom prst="rect">
            <a:avLst/>
          </a:prstGeom>
          <a:noFill/>
        </p:spPr>
        <p:txBody>
          <a:bodyPr wrap="none" rtlCol="0">
            <a:spAutoFit/>
          </a:bodyPr>
          <a:lstStyle/>
          <a:p>
            <a:r>
              <a:rPr lang="en-US" sz="4000" dirty="0">
                <a:latin typeface="+mj-lt"/>
              </a:rPr>
              <a:t>w/o small files</a:t>
            </a:r>
          </a:p>
        </p:txBody>
      </p:sp>
      <p:sp>
        <p:nvSpPr>
          <p:cNvPr id="12" name="TextBox 11">
            <a:extLst>
              <a:ext uri="{FF2B5EF4-FFF2-40B4-BE49-F238E27FC236}">
                <a16:creationId xmlns:a16="http://schemas.microsoft.com/office/drawing/2014/main" id="{F7727B8A-68A2-4A27-B0DA-6F3F76DB9C19}"/>
              </a:ext>
            </a:extLst>
          </p:cNvPr>
          <p:cNvSpPr txBox="1"/>
          <p:nvPr/>
        </p:nvSpPr>
        <p:spPr>
          <a:xfrm>
            <a:off x="3207716" y="3392496"/>
            <a:ext cx="2728567" cy="523220"/>
          </a:xfrm>
          <a:prstGeom prst="rect">
            <a:avLst/>
          </a:prstGeom>
          <a:noFill/>
        </p:spPr>
        <p:txBody>
          <a:bodyPr wrap="none" rtlCol="0">
            <a:spAutoFit/>
          </a:bodyPr>
          <a:lstStyle/>
          <a:p>
            <a:r>
              <a:rPr lang="en-US" sz="2800" dirty="0">
                <a:latin typeface="+mj-lt"/>
              </a:rPr>
              <a:t>(    entire dataset)</a:t>
            </a:r>
          </a:p>
        </p:txBody>
      </p:sp>
      <p:sp>
        <p:nvSpPr>
          <p:cNvPr id="13" name="Rectangle 12">
            <a:extLst>
              <a:ext uri="{FF2B5EF4-FFF2-40B4-BE49-F238E27FC236}">
                <a16:creationId xmlns:a16="http://schemas.microsoft.com/office/drawing/2014/main" id="{2F61892A-802E-4334-A204-5D2BE13316D7}"/>
              </a:ext>
            </a:extLst>
          </p:cNvPr>
          <p:cNvSpPr/>
          <p:nvPr/>
        </p:nvSpPr>
        <p:spPr>
          <a:xfrm>
            <a:off x="3408390" y="3535895"/>
            <a:ext cx="317344" cy="293829"/>
          </a:xfrm>
          <a:prstGeom prst="rect">
            <a:avLst/>
          </a:prstGeom>
          <a:pattFill prst="dkHorz">
            <a:fgClr>
              <a:schemeClr val="dk1"/>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5" name="Content Placeholder 23">
            <a:extLst>
              <a:ext uri="{FF2B5EF4-FFF2-40B4-BE49-F238E27FC236}">
                <a16:creationId xmlns:a16="http://schemas.microsoft.com/office/drawing/2014/main" id="{87554822-F377-49B4-A572-B0C43908AC5B}"/>
              </a:ext>
            </a:extLst>
          </p:cNvPr>
          <p:cNvGraphicFramePr>
            <a:graphicFrameLocks/>
          </p:cNvGraphicFramePr>
          <p:nvPr>
            <p:extLst>
              <p:ext uri="{D42A27DB-BD31-4B8C-83A1-F6EECF244321}">
                <p14:modId xmlns:p14="http://schemas.microsoft.com/office/powerpoint/2010/main" val="1489488417"/>
              </p:ext>
            </p:extLst>
          </p:nvPr>
        </p:nvGraphicFramePr>
        <p:xfrm>
          <a:off x="0" y="0"/>
          <a:ext cx="4572000" cy="34588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23">
            <a:extLst>
              <a:ext uri="{FF2B5EF4-FFF2-40B4-BE49-F238E27FC236}">
                <a16:creationId xmlns:a16="http://schemas.microsoft.com/office/drawing/2014/main" id="{16479847-20FE-4AFA-8B05-88AD4F619093}"/>
              </a:ext>
            </a:extLst>
          </p:cNvPr>
          <p:cNvGraphicFramePr>
            <a:graphicFrameLocks/>
          </p:cNvGraphicFramePr>
          <p:nvPr>
            <p:extLst>
              <p:ext uri="{D42A27DB-BD31-4B8C-83A1-F6EECF244321}">
                <p14:modId xmlns:p14="http://schemas.microsoft.com/office/powerpoint/2010/main" val="3549868153"/>
              </p:ext>
            </p:extLst>
          </p:nvPr>
        </p:nvGraphicFramePr>
        <p:xfrm>
          <a:off x="4572000" y="0"/>
          <a:ext cx="4572000" cy="34588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ontent Placeholder 23">
            <a:extLst>
              <a:ext uri="{FF2B5EF4-FFF2-40B4-BE49-F238E27FC236}">
                <a16:creationId xmlns:a16="http://schemas.microsoft.com/office/drawing/2014/main" id="{1CF31370-404B-4FC6-8DE2-43CFE580621C}"/>
              </a:ext>
            </a:extLst>
          </p:cNvPr>
          <p:cNvGraphicFramePr>
            <a:graphicFrameLocks/>
          </p:cNvGraphicFramePr>
          <p:nvPr>
            <p:extLst>
              <p:ext uri="{D42A27DB-BD31-4B8C-83A1-F6EECF244321}">
                <p14:modId xmlns:p14="http://schemas.microsoft.com/office/powerpoint/2010/main" val="1012396978"/>
              </p:ext>
            </p:extLst>
          </p:nvPr>
        </p:nvGraphicFramePr>
        <p:xfrm>
          <a:off x="4572000" y="3458816"/>
          <a:ext cx="4572000" cy="3458816"/>
        </p:xfrm>
        <a:graphic>
          <a:graphicData uri="http://schemas.openxmlformats.org/drawingml/2006/chart">
            <c:chart xmlns:c="http://schemas.openxmlformats.org/drawingml/2006/chart" xmlns:r="http://schemas.openxmlformats.org/officeDocument/2006/relationships" r:id="rId6"/>
          </a:graphicData>
        </a:graphic>
      </p:graphicFrame>
      <p:sp>
        <p:nvSpPr>
          <p:cNvPr id="4" name="Rectangle 3">
            <a:extLst>
              <a:ext uri="{FF2B5EF4-FFF2-40B4-BE49-F238E27FC236}">
                <a16:creationId xmlns:a16="http://schemas.microsoft.com/office/drawing/2014/main" id="{B17245EF-BDCA-48FB-84C0-60C9C1E9B191}"/>
              </a:ext>
            </a:extLst>
          </p:cNvPr>
          <p:cNvSpPr/>
          <p:nvPr/>
        </p:nvSpPr>
        <p:spPr>
          <a:xfrm>
            <a:off x="3919782" y="129492"/>
            <a:ext cx="215887" cy="233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0CC320-14E7-458F-8A87-C8D05DD2FCEF}"/>
              </a:ext>
            </a:extLst>
          </p:cNvPr>
          <p:cNvSpPr/>
          <p:nvPr/>
        </p:nvSpPr>
        <p:spPr>
          <a:xfrm>
            <a:off x="3919782" y="489081"/>
            <a:ext cx="215887" cy="23391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30AAFC-EBF3-4115-818C-0CFCD3B36A6D}"/>
              </a:ext>
            </a:extLst>
          </p:cNvPr>
          <p:cNvSpPr/>
          <p:nvPr/>
        </p:nvSpPr>
        <p:spPr>
          <a:xfrm>
            <a:off x="3919782" y="838833"/>
            <a:ext cx="215887" cy="2339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032F05B-5052-4337-B71E-B149C668636B}"/>
              </a:ext>
            </a:extLst>
          </p:cNvPr>
          <p:cNvSpPr txBox="1"/>
          <p:nvPr/>
        </p:nvSpPr>
        <p:spPr>
          <a:xfrm>
            <a:off x="4135669" y="33296"/>
            <a:ext cx="1101584" cy="461665"/>
          </a:xfrm>
          <a:prstGeom prst="rect">
            <a:avLst/>
          </a:prstGeom>
          <a:noFill/>
        </p:spPr>
        <p:txBody>
          <a:bodyPr wrap="none" rtlCol="0">
            <a:spAutoFit/>
          </a:bodyPr>
          <a:lstStyle/>
          <a:p>
            <a:r>
              <a:rPr lang="en-US" sz="2400" dirty="0">
                <a:latin typeface="+mj-lt"/>
              </a:rPr>
              <a:t>original</a:t>
            </a:r>
          </a:p>
        </p:txBody>
      </p:sp>
      <p:sp>
        <p:nvSpPr>
          <p:cNvPr id="21" name="TextBox 20">
            <a:extLst>
              <a:ext uri="{FF2B5EF4-FFF2-40B4-BE49-F238E27FC236}">
                <a16:creationId xmlns:a16="http://schemas.microsoft.com/office/drawing/2014/main" id="{40FEC365-2D85-42F9-AC80-CA32BBA28F85}"/>
              </a:ext>
            </a:extLst>
          </p:cNvPr>
          <p:cNvSpPr txBox="1"/>
          <p:nvPr/>
        </p:nvSpPr>
        <p:spPr>
          <a:xfrm>
            <a:off x="4135669" y="364158"/>
            <a:ext cx="998991" cy="461665"/>
          </a:xfrm>
          <a:prstGeom prst="rect">
            <a:avLst/>
          </a:prstGeom>
          <a:noFill/>
        </p:spPr>
        <p:txBody>
          <a:bodyPr wrap="none" rtlCol="0">
            <a:spAutoFit/>
          </a:bodyPr>
          <a:lstStyle/>
          <a:p>
            <a:r>
              <a:rPr lang="en-US" sz="2400" dirty="0">
                <a:latin typeface="+mj-lt"/>
              </a:rPr>
              <a:t>similar</a:t>
            </a:r>
          </a:p>
        </p:txBody>
      </p:sp>
      <p:sp>
        <p:nvSpPr>
          <p:cNvPr id="22" name="TextBox 21">
            <a:extLst>
              <a:ext uri="{FF2B5EF4-FFF2-40B4-BE49-F238E27FC236}">
                <a16:creationId xmlns:a16="http://schemas.microsoft.com/office/drawing/2014/main" id="{B6F51238-7052-4772-B9A0-C3A55259E62B}"/>
              </a:ext>
            </a:extLst>
          </p:cNvPr>
          <p:cNvSpPr txBox="1"/>
          <p:nvPr/>
        </p:nvSpPr>
        <p:spPr>
          <a:xfrm>
            <a:off x="4135669" y="720000"/>
            <a:ext cx="1230209" cy="461665"/>
          </a:xfrm>
          <a:prstGeom prst="rect">
            <a:avLst/>
          </a:prstGeom>
          <a:noFill/>
        </p:spPr>
        <p:txBody>
          <a:bodyPr wrap="none" rtlCol="0">
            <a:spAutoFit/>
          </a:bodyPr>
          <a:lstStyle/>
          <a:p>
            <a:r>
              <a:rPr lang="en-US" sz="2400" dirty="0">
                <a:latin typeface="+mj-lt"/>
              </a:rPr>
              <a:t>identical</a:t>
            </a:r>
          </a:p>
        </p:txBody>
      </p:sp>
    </p:spTree>
    <p:extLst>
      <p:ext uri="{BB962C8B-B14F-4D97-AF65-F5344CB8AC3E}">
        <p14:creationId xmlns:p14="http://schemas.microsoft.com/office/powerpoint/2010/main" val="235180537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3">
            <a:extLst>
              <a:ext uri="{FF2B5EF4-FFF2-40B4-BE49-F238E27FC236}">
                <a16:creationId xmlns:a16="http://schemas.microsoft.com/office/drawing/2014/main" id="{F7EA43E0-FC52-4DE2-8671-8A11B7C2FBC4}"/>
              </a:ext>
            </a:extLst>
          </p:cNvPr>
          <p:cNvGraphicFramePr>
            <a:graphicFrameLocks noGrp="1"/>
          </p:cNvGraphicFramePr>
          <p:nvPr>
            <p:ph idx="1"/>
            <p:extLst>
              <p:ext uri="{D42A27DB-BD31-4B8C-83A1-F6EECF244321}">
                <p14:modId xmlns:p14="http://schemas.microsoft.com/office/powerpoint/2010/main" val="2036008737"/>
              </p:ext>
            </p:extLst>
          </p:nvPr>
        </p:nvGraphicFramePr>
        <p:xfrm>
          <a:off x="1872000" y="0"/>
          <a:ext cx="5400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AE835FA6-48C2-4D04-88AC-4A53C70AE95D}"/>
              </a:ext>
            </a:extLst>
          </p:cNvPr>
          <p:cNvSpPr>
            <a:spLocks noGrp="1"/>
          </p:cNvSpPr>
          <p:nvPr>
            <p:ph type="sldNum" sz="quarter" idx="12"/>
          </p:nvPr>
        </p:nvSpPr>
        <p:spPr/>
        <p:txBody>
          <a:bodyPr/>
          <a:lstStyle/>
          <a:p>
            <a:fld id="{1CC5E382-7288-4D45-A9E7-9321A799B0D7}" type="slidenum">
              <a:rPr lang="en-US" smtClean="0"/>
              <a:t>17</a:t>
            </a:fld>
            <a:endParaRPr lang="en-US"/>
          </a:p>
        </p:txBody>
      </p:sp>
      <p:sp>
        <p:nvSpPr>
          <p:cNvPr id="28" name="TextBox 27">
            <a:extLst>
              <a:ext uri="{FF2B5EF4-FFF2-40B4-BE49-F238E27FC236}">
                <a16:creationId xmlns:a16="http://schemas.microsoft.com/office/drawing/2014/main" id="{81F610FA-44A0-412B-A683-A0ECBA12CC59}"/>
              </a:ext>
            </a:extLst>
          </p:cNvPr>
          <p:cNvSpPr txBox="1"/>
          <p:nvPr/>
        </p:nvSpPr>
        <p:spPr>
          <a:xfrm>
            <a:off x="3001617" y="3044281"/>
            <a:ext cx="3140766" cy="769441"/>
          </a:xfrm>
          <a:prstGeom prst="rect">
            <a:avLst/>
          </a:prstGeom>
          <a:noFill/>
        </p:spPr>
        <p:txBody>
          <a:bodyPr wrap="square" rtlCol="0">
            <a:spAutoFit/>
          </a:bodyPr>
          <a:lstStyle/>
          <a:p>
            <a:pPr algn="ctr"/>
            <a:r>
              <a:rPr lang="en-US" sz="4400" dirty="0">
                <a:latin typeface="+mj-lt"/>
              </a:rPr>
              <a:t>Java</a:t>
            </a:r>
          </a:p>
        </p:txBody>
      </p:sp>
      <p:pic>
        <p:nvPicPr>
          <p:cNvPr id="12" name="Picture 11" descr="A close up of a logo&#10;&#10;Description generated with high confidence">
            <a:extLst>
              <a:ext uri="{FF2B5EF4-FFF2-40B4-BE49-F238E27FC236}">
                <a16:creationId xmlns:a16="http://schemas.microsoft.com/office/drawing/2014/main" id="{08BB82E7-E4CF-4E2F-8133-EA6BBD39F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636" y="1143560"/>
            <a:ext cx="848728" cy="964464"/>
          </a:xfrm>
          <a:prstGeom prst="rect">
            <a:avLst/>
          </a:prstGeom>
        </p:spPr>
      </p:pic>
      <p:pic>
        <p:nvPicPr>
          <p:cNvPr id="13" name="Picture 12" descr="A picture containing clock, object&#10;&#10;Description generated with high confidence">
            <a:extLst>
              <a:ext uri="{FF2B5EF4-FFF2-40B4-BE49-F238E27FC236}">
                <a16:creationId xmlns:a16="http://schemas.microsoft.com/office/drawing/2014/main" id="{E8E4243E-7B91-4993-8ADD-0CA48F8A95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875" y="2611521"/>
            <a:ext cx="952633" cy="962159"/>
          </a:xfrm>
          <a:prstGeom prst="rect">
            <a:avLst/>
          </a:prstGeom>
        </p:spPr>
      </p:pic>
      <p:pic>
        <p:nvPicPr>
          <p:cNvPr id="14" name="Picture 13" descr="A picture containing clipart&#10;&#10;Description generated with very high confidence">
            <a:extLst>
              <a:ext uri="{FF2B5EF4-FFF2-40B4-BE49-F238E27FC236}">
                <a16:creationId xmlns:a16="http://schemas.microsoft.com/office/drawing/2014/main" id="{C8A4B986-078F-4F66-A5D7-0CD497F71E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590" y="4521284"/>
            <a:ext cx="1420444" cy="601162"/>
          </a:xfrm>
          <a:prstGeom prst="rect">
            <a:avLst/>
          </a:prstGeom>
        </p:spPr>
      </p:pic>
      <p:sp>
        <p:nvSpPr>
          <p:cNvPr id="8" name="Rectangle 7">
            <a:extLst>
              <a:ext uri="{FF2B5EF4-FFF2-40B4-BE49-F238E27FC236}">
                <a16:creationId xmlns:a16="http://schemas.microsoft.com/office/drawing/2014/main" id="{06D2A33B-6A59-4794-88F4-0F148F7261F9}"/>
              </a:ext>
            </a:extLst>
          </p:cNvPr>
          <p:cNvSpPr/>
          <p:nvPr/>
        </p:nvSpPr>
        <p:spPr>
          <a:xfrm>
            <a:off x="5753721" y="123098"/>
            <a:ext cx="215887" cy="233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127B99-16D2-4198-8ADD-02CF1EC22C75}"/>
              </a:ext>
            </a:extLst>
          </p:cNvPr>
          <p:cNvSpPr/>
          <p:nvPr/>
        </p:nvSpPr>
        <p:spPr>
          <a:xfrm>
            <a:off x="4000010" y="128414"/>
            <a:ext cx="215887" cy="23391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F02DA1-E421-4BA5-9313-F5A45F0121AB}"/>
              </a:ext>
            </a:extLst>
          </p:cNvPr>
          <p:cNvSpPr/>
          <p:nvPr/>
        </p:nvSpPr>
        <p:spPr>
          <a:xfrm>
            <a:off x="2055506" y="122324"/>
            <a:ext cx="215887" cy="2339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FB199DF-4BA9-4603-89A7-D3A52C4F4458}"/>
              </a:ext>
            </a:extLst>
          </p:cNvPr>
          <p:cNvSpPr txBox="1"/>
          <p:nvPr/>
        </p:nvSpPr>
        <p:spPr>
          <a:xfrm>
            <a:off x="5954252" y="-39041"/>
            <a:ext cx="1253869" cy="523220"/>
          </a:xfrm>
          <a:prstGeom prst="rect">
            <a:avLst/>
          </a:prstGeom>
          <a:noFill/>
        </p:spPr>
        <p:txBody>
          <a:bodyPr wrap="none" rtlCol="0">
            <a:spAutoFit/>
          </a:bodyPr>
          <a:lstStyle/>
          <a:p>
            <a:r>
              <a:rPr lang="en-US" sz="2800" dirty="0">
                <a:latin typeface="+mj-lt"/>
              </a:rPr>
              <a:t>original</a:t>
            </a:r>
          </a:p>
        </p:txBody>
      </p:sp>
      <p:sp>
        <p:nvSpPr>
          <p:cNvPr id="15" name="TextBox 14">
            <a:extLst>
              <a:ext uri="{FF2B5EF4-FFF2-40B4-BE49-F238E27FC236}">
                <a16:creationId xmlns:a16="http://schemas.microsoft.com/office/drawing/2014/main" id="{AFE59441-729C-41BE-B5E5-E158B862B291}"/>
              </a:ext>
            </a:extLst>
          </p:cNvPr>
          <p:cNvSpPr txBox="1"/>
          <p:nvPr/>
        </p:nvSpPr>
        <p:spPr>
          <a:xfrm>
            <a:off x="4215897" y="-39041"/>
            <a:ext cx="1135247" cy="523220"/>
          </a:xfrm>
          <a:prstGeom prst="rect">
            <a:avLst/>
          </a:prstGeom>
          <a:noFill/>
        </p:spPr>
        <p:txBody>
          <a:bodyPr wrap="none" rtlCol="0">
            <a:spAutoFit/>
          </a:bodyPr>
          <a:lstStyle/>
          <a:p>
            <a:r>
              <a:rPr lang="en-US" sz="2800" dirty="0">
                <a:latin typeface="+mj-lt"/>
              </a:rPr>
              <a:t>similar</a:t>
            </a:r>
          </a:p>
        </p:txBody>
      </p:sp>
      <p:sp>
        <p:nvSpPr>
          <p:cNvPr id="16" name="TextBox 15">
            <a:extLst>
              <a:ext uri="{FF2B5EF4-FFF2-40B4-BE49-F238E27FC236}">
                <a16:creationId xmlns:a16="http://schemas.microsoft.com/office/drawing/2014/main" id="{3AF64F0F-4174-4535-9FC5-2AD8F1C7AB40}"/>
              </a:ext>
            </a:extLst>
          </p:cNvPr>
          <p:cNvSpPr txBox="1"/>
          <p:nvPr/>
        </p:nvSpPr>
        <p:spPr>
          <a:xfrm>
            <a:off x="2271393" y="-39041"/>
            <a:ext cx="1402307" cy="523220"/>
          </a:xfrm>
          <a:prstGeom prst="rect">
            <a:avLst/>
          </a:prstGeom>
          <a:noFill/>
        </p:spPr>
        <p:txBody>
          <a:bodyPr wrap="none" rtlCol="0">
            <a:spAutoFit/>
          </a:bodyPr>
          <a:lstStyle/>
          <a:p>
            <a:r>
              <a:rPr lang="en-US" sz="2800" dirty="0">
                <a:latin typeface="+mj-lt"/>
              </a:rPr>
              <a:t>identical</a:t>
            </a:r>
          </a:p>
        </p:txBody>
      </p:sp>
    </p:spTree>
    <p:extLst>
      <p:ext uri="{BB962C8B-B14F-4D97-AF65-F5344CB8AC3E}">
        <p14:creationId xmlns:p14="http://schemas.microsoft.com/office/powerpoint/2010/main" val="24830524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3">
            <a:extLst>
              <a:ext uri="{FF2B5EF4-FFF2-40B4-BE49-F238E27FC236}">
                <a16:creationId xmlns:a16="http://schemas.microsoft.com/office/drawing/2014/main" id="{F7EA43E0-FC52-4DE2-8671-8A11B7C2FBC4}"/>
              </a:ext>
            </a:extLst>
          </p:cNvPr>
          <p:cNvGraphicFramePr>
            <a:graphicFrameLocks noGrp="1"/>
          </p:cNvGraphicFramePr>
          <p:nvPr>
            <p:ph idx="1"/>
            <p:extLst>
              <p:ext uri="{D42A27DB-BD31-4B8C-83A1-F6EECF244321}">
                <p14:modId xmlns:p14="http://schemas.microsoft.com/office/powerpoint/2010/main" val="3734335186"/>
              </p:ext>
            </p:extLst>
          </p:nvPr>
        </p:nvGraphicFramePr>
        <p:xfrm>
          <a:off x="1871330" y="0"/>
          <a:ext cx="540134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AE835FA6-48C2-4D04-88AC-4A53C70AE95D}"/>
              </a:ext>
            </a:extLst>
          </p:cNvPr>
          <p:cNvSpPr>
            <a:spLocks noGrp="1"/>
          </p:cNvSpPr>
          <p:nvPr>
            <p:ph type="sldNum" sz="quarter" idx="12"/>
          </p:nvPr>
        </p:nvSpPr>
        <p:spPr/>
        <p:txBody>
          <a:bodyPr/>
          <a:lstStyle/>
          <a:p>
            <a:fld id="{1CC5E382-7288-4D45-A9E7-9321A799B0D7}" type="slidenum">
              <a:rPr lang="en-US" smtClean="0"/>
              <a:t>18</a:t>
            </a:fld>
            <a:endParaRPr lang="en-US"/>
          </a:p>
        </p:txBody>
      </p:sp>
      <p:pic>
        <p:nvPicPr>
          <p:cNvPr id="17" name="Picture 16">
            <a:extLst>
              <a:ext uri="{FF2B5EF4-FFF2-40B4-BE49-F238E27FC236}">
                <a16:creationId xmlns:a16="http://schemas.microsoft.com/office/drawing/2014/main" id="{4AA21986-CBA1-4306-8222-C9B1C89D4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0216" y="6083302"/>
            <a:ext cx="550111" cy="549423"/>
          </a:xfrm>
          <a:prstGeom prst="rect">
            <a:avLst/>
          </a:prstGeom>
        </p:spPr>
      </p:pic>
      <p:pic>
        <p:nvPicPr>
          <p:cNvPr id="6" name="Picture 5">
            <a:extLst>
              <a:ext uri="{FF2B5EF4-FFF2-40B4-BE49-F238E27FC236}">
                <a16:creationId xmlns:a16="http://schemas.microsoft.com/office/drawing/2014/main" id="{73C80A44-12DD-4E61-B5F6-45D8E6E77A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5973" y="6083300"/>
            <a:ext cx="1905000" cy="774700"/>
          </a:xfrm>
          <a:prstGeom prst="rect">
            <a:avLst/>
          </a:prstGeom>
        </p:spPr>
      </p:pic>
      <p:sp>
        <p:nvSpPr>
          <p:cNvPr id="28" name="TextBox 27">
            <a:extLst>
              <a:ext uri="{FF2B5EF4-FFF2-40B4-BE49-F238E27FC236}">
                <a16:creationId xmlns:a16="http://schemas.microsoft.com/office/drawing/2014/main" id="{81F610FA-44A0-412B-A683-A0ECBA12CC59}"/>
              </a:ext>
            </a:extLst>
          </p:cNvPr>
          <p:cNvSpPr txBox="1"/>
          <p:nvPr/>
        </p:nvSpPr>
        <p:spPr>
          <a:xfrm>
            <a:off x="0" y="3044281"/>
            <a:ext cx="9144000" cy="769441"/>
          </a:xfrm>
          <a:prstGeom prst="rect">
            <a:avLst/>
          </a:prstGeom>
          <a:noFill/>
        </p:spPr>
        <p:txBody>
          <a:bodyPr wrap="square" rtlCol="0">
            <a:spAutoFit/>
          </a:bodyPr>
          <a:lstStyle/>
          <a:p>
            <a:pPr algn="ctr"/>
            <a:r>
              <a:rPr lang="en-US" sz="4400" dirty="0">
                <a:latin typeface="+mj-lt"/>
              </a:rPr>
              <a:t>Java</a:t>
            </a:r>
          </a:p>
        </p:txBody>
      </p:sp>
      <p:sp>
        <p:nvSpPr>
          <p:cNvPr id="8" name="Callout: Bent Line 7">
            <a:extLst>
              <a:ext uri="{FF2B5EF4-FFF2-40B4-BE49-F238E27FC236}">
                <a16:creationId xmlns:a16="http://schemas.microsoft.com/office/drawing/2014/main" id="{F4E78062-A0E1-4F18-B741-33F8D4921817}"/>
              </a:ext>
            </a:extLst>
          </p:cNvPr>
          <p:cNvSpPr/>
          <p:nvPr/>
        </p:nvSpPr>
        <p:spPr>
          <a:xfrm>
            <a:off x="7636739" y="4292831"/>
            <a:ext cx="884583" cy="516835"/>
          </a:xfrm>
          <a:prstGeom prst="borderCallout2">
            <a:avLst>
              <a:gd name="adj1" fmla="val 51711"/>
              <a:gd name="adj2" fmla="val -18027"/>
              <a:gd name="adj3" fmla="val 51845"/>
              <a:gd name="adj4" fmla="val -53771"/>
              <a:gd name="adj5" fmla="val 17196"/>
              <a:gd name="adj6" fmla="val -104649"/>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6/20</a:t>
            </a:r>
          </a:p>
        </p:txBody>
      </p:sp>
      <p:sp>
        <p:nvSpPr>
          <p:cNvPr id="2" name="TextBox 1">
            <a:extLst>
              <a:ext uri="{FF2B5EF4-FFF2-40B4-BE49-F238E27FC236}">
                <a16:creationId xmlns:a16="http://schemas.microsoft.com/office/drawing/2014/main" id="{AD31BFCA-A772-4953-8EA4-E6EE0DA2B0CF}"/>
              </a:ext>
            </a:extLst>
          </p:cNvPr>
          <p:cNvSpPr txBox="1"/>
          <p:nvPr/>
        </p:nvSpPr>
        <p:spPr>
          <a:xfrm>
            <a:off x="7308370" y="4771486"/>
            <a:ext cx="1541319" cy="461665"/>
          </a:xfrm>
          <a:prstGeom prst="rect">
            <a:avLst/>
          </a:prstGeom>
          <a:noFill/>
        </p:spPr>
        <p:txBody>
          <a:bodyPr wrap="none" rtlCol="0">
            <a:spAutoFit/>
          </a:bodyPr>
          <a:lstStyle/>
          <a:p>
            <a:r>
              <a:rPr lang="en-US" sz="2400" dirty="0"/>
              <a:t>intentional</a:t>
            </a:r>
          </a:p>
        </p:txBody>
      </p:sp>
      <p:sp>
        <p:nvSpPr>
          <p:cNvPr id="10" name="TextBox 9">
            <a:extLst>
              <a:ext uri="{FF2B5EF4-FFF2-40B4-BE49-F238E27FC236}">
                <a16:creationId xmlns:a16="http://schemas.microsoft.com/office/drawing/2014/main" id="{0ECEFCCC-F1F1-4BFE-A84F-777C975B9BD5}"/>
              </a:ext>
            </a:extLst>
          </p:cNvPr>
          <p:cNvSpPr txBox="1"/>
          <p:nvPr/>
        </p:nvSpPr>
        <p:spPr>
          <a:xfrm>
            <a:off x="3810483" y="4666096"/>
            <a:ext cx="1865126" cy="461665"/>
          </a:xfrm>
          <a:prstGeom prst="rect">
            <a:avLst/>
          </a:prstGeom>
          <a:noFill/>
        </p:spPr>
        <p:txBody>
          <a:bodyPr wrap="none" rtlCol="0">
            <a:spAutoFit/>
          </a:bodyPr>
          <a:lstStyle/>
          <a:p>
            <a:r>
              <a:rPr lang="en-US" sz="2400" dirty="0"/>
              <a:t>unintentional</a:t>
            </a:r>
          </a:p>
        </p:txBody>
      </p:sp>
      <p:sp>
        <p:nvSpPr>
          <p:cNvPr id="11" name="TextBox 10">
            <a:extLst>
              <a:ext uri="{FF2B5EF4-FFF2-40B4-BE49-F238E27FC236}">
                <a16:creationId xmlns:a16="http://schemas.microsoft.com/office/drawing/2014/main" id="{647C778E-3542-4263-B029-EEDDE2D4F548}"/>
              </a:ext>
            </a:extLst>
          </p:cNvPr>
          <p:cNvSpPr txBox="1"/>
          <p:nvPr/>
        </p:nvSpPr>
        <p:spPr>
          <a:xfrm>
            <a:off x="1603701" y="5517306"/>
            <a:ext cx="2027671" cy="461665"/>
          </a:xfrm>
          <a:prstGeom prst="rect">
            <a:avLst/>
          </a:prstGeom>
          <a:noFill/>
        </p:spPr>
        <p:txBody>
          <a:bodyPr wrap="none" rtlCol="0">
            <a:spAutoFit/>
          </a:bodyPr>
          <a:lstStyle/>
          <a:p>
            <a:r>
              <a:rPr lang="en-US" sz="2400" dirty="0"/>
              <a:t>autogenerated</a:t>
            </a:r>
          </a:p>
        </p:txBody>
      </p:sp>
      <p:sp>
        <p:nvSpPr>
          <p:cNvPr id="12" name="Callout: Bent Line 11">
            <a:extLst>
              <a:ext uri="{FF2B5EF4-FFF2-40B4-BE49-F238E27FC236}">
                <a16:creationId xmlns:a16="http://schemas.microsoft.com/office/drawing/2014/main" id="{A057F924-BB99-4D9A-AFD5-688717F38CA2}"/>
              </a:ext>
            </a:extLst>
          </p:cNvPr>
          <p:cNvSpPr/>
          <p:nvPr/>
        </p:nvSpPr>
        <p:spPr>
          <a:xfrm>
            <a:off x="2067829" y="5994150"/>
            <a:ext cx="967563" cy="516835"/>
          </a:xfrm>
          <a:prstGeom prst="borderCallout2">
            <a:avLst>
              <a:gd name="adj1" fmla="val 55825"/>
              <a:gd name="adj2" fmla="val 111787"/>
              <a:gd name="adj3" fmla="val 55959"/>
              <a:gd name="adj4" fmla="val 160906"/>
              <a:gd name="adj5" fmla="val -40407"/>
              <a:gd name="adj6" fmla="val 180566"/>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tx1"/>
                </a:solidFill>
              </a:rPr>
              <a:t>12/20</a:t>
            </a:r>
          </a:p>
        </p:txBody>
      </p:sp>
      <p:sp>
        <p:nvSpPr>
          <p:cNvPr id="13" name="Callout: Bent Line 12">
            <a:extLst>
              <a:ext uri="{FF2B5EF4-FFF2-40B4-BE49-F238E27FC236}">
                <a16:creationId xmlns:a16="http://schemas.microsoft.com/office/drawing/2014/main" id="{F45E5C9D-AA99-4C6A-ABB1-D7D9B5172005}"/>
              </a:ext>
            </a:extLst>
          </p:cNvPr>
          <p:cNvSpPr/>
          <p:nvPr/>
        </p:nvSpPr>
        <p:spPr>
          <a:xfrm>
            <a:off x="4300756" y="4163063"/>
            <a:ext cx="884583" cy="516835"/>
          </a:xfrm>
          <a:prstGeom prst="borderCallout2">
            <a:avLst>
              <a:gd name="adj1" fmla="val 55825"/>
              <a:gd name="adj2" fmla="val 111787"/>
              <a:gd name="adj3" fmla="val 55959"/>
              <a:gd name="adj4" fmla="val 128932"/>
              <a:gd name="adj5" fmla="val 190005"/>
              <a:gd name="adj6" fmla="val 187433"/>
            </a:avLst>
          </a:prstGeom>
          <a:solidFill>
            <a:schemeClr val="bg2">
              <a:lumMod val="9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tx1"/>
                </a:solidFill>
              </a:rPr>
              <a:t>2/20</a:t>
            </a:r>
          </a:p>
        </p:txBody>
      </p:sp>
      <p:pic>
        <p:nvPicPr>
          <p:cNvPr id="15" name="Picture 14">
            <a:extLst>
              <a:ext uri="{FF2B5EF4-FFF2-40B4-BE49-F238E27FC236}">
                <a16:creationId xmlns:a16="http://schemas.microsoft.com/office/drawing/2014/main" id="{44EB2362-7D78-48D4-9B50-2E0CC02C46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1411" y="5410550"/>
            <a:ext cx="1188410" cy="1782615"/>
          </a:xfrm>
          <a:prstGeom prst="rect">
            <a:avLst/>
          </a:prstGeom>
        </p:spPr>
      </p:pic>
      <p:pic>
        <p:nvPicPr>
          <p:cNvPr id="25" name="Picture 24" descr="A close up of a logo&#10;&#10;Description generated with high confidence">
            <a:extLst>
              <a:ext uri="{FF2B5EF4-FFF2-40B4-BE49-F238E27FC236}">
                <a16:creationId xmlns:a16="http://schemas.microsoft.com/office/drawing/2014/main" id="{8979DE69-410F-40C5-B5F1-11B6B45322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7636" y="1143560"/>
            <a:ext cx="848728" cy="964464"/>
          </a:xfrm>
          <a:prstGeom prst="rect">
            <a:avLst/>
          </a:prstGeom>
        </p:spPr>
      </p:pic>
      <p:pic>
        <p:nvPicPr>
          <p:cNvPr id="26" name="Picture 25" descr="A picture containing clock, object&#10;&#10;Description generated with high confidence">
            <a:extLst>
              <a:ext uri="{FF2B5EF4-FFF2-40B4-BE49-F238E27FC236}">
                <a16:creationId xmlns:a16="http://schemas.microsoft.com/office/drawing/2014/main" id="{B96315E6-76BC-486C-A56A-542029F622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875" y="2611521"/>
            <a:ext cx="952633" cy="962159"/>
          </a:xfrm>
          <a:prstGeom prst="rect">
            <a:avLst/>
          </a:prstGeom>
        </p:spPr>
      </p:pic>
      <p:pic>
        <p:nvPicPr>
          <p:cNvPr id="27" name="Picture 26" descr="A picture containing clipart&#10;&#10;Description generated with very high confidence">
            <a:extLst>
              <a:ext uri="{FF2B5EF4-FFF2-40B4-BE49-F238E27FC236}">
                <a16:creationId xmlns:a16="http://schemas.microsoft.com/office/drawing/2014/main" id="{E46F79EE-0902-493A-BFE8-9EB4F4D17E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2590" y="4521284"/>
            <a:ext cx="1420444" cy="601162"/>
          </a:xfrm>
          <a:prstGeom prst="rect">
            <a:avLst/>
          </a:prstGeom>
        </p:spPr>
      </p:pic>
      <p:sp>
        <p:nvSpPr>
          <p:cNvPr id="29" name="Rectangle 28">
            <a:extLst>
              <a:ext uri="{FF2B5EF4-FFF2-40B4-BE49-F238E27FC236}">
                <a16:creationId xmlns:a16="http://schemas.microsoft.com/office/drawing/2014/main" id="{B0480E91-A1AA-41B9-A61C-01F0E4BB5967}"/>
              </a:ext>
            </a:extLst>
          </p:cNvPr>
          <p:cNvSpPr/>
          <p:nvPr/>
        </p:nvSpPr>
        <p:spPr>
          <a:xfrm>
            <a:off x="5753721" y="123098"/>
            <a:ext cx="215887" cy="233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A110E0D-6F00-4D20-923A-2DBAF33C2320}"/>
              </a:ext>
            </a:extLst>
          </p:cNvPr>
          <p:cNvSpPr/>
          <p:nvPr/>
        </p:nvSpPr>
        <p:spPr>
          <a:xfrm>
            <a:off x="4000010" y="128414"/>
            <a:ext cx="215887" cy="23391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732033C-5F9C-4763-B96A-FD1EEB388093}"/>
              </a:ext>
            </a:extLst>
          </p:cNvPr>
          <p:cNvSpPr/>
          <p:nvPr/>
        </p:nvSpPr>
        <p:spPr>
          <a:xfrm>
            <a:off x="2055506" y="122324"/>
            <a:ext cx="215887" cy="2339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35F0DA6-9A2E-4465-9E65-6ECB39F5FDE2}"/>
              </a:ext>
            </a:extLst>
          </p:cNvPr>
          <p:cNvSpPr txBox="1"/>
          <p:nvPr/>
        </p:nvSpPr>
        <p:spPr>
          <a:xfrm>
            <a:off x="5954252" y="-39041"/>
            <a:ext cx="1253869" cy="523220"/>
          </a:xfrm>
          <a:prstGeom prst="rect">
            <a:avLst/>
          </a:prstGeom>
          <a:noFill/>
        </p:spPr>
        <p:txBody>
          <a:bodyPr wrap="none" rtlCol="0">
            <a:spAutoFit/>
          </a:bodyPr>
          <a:lstStyle/>
          <a:p>
            <a:r>
              <a:rPr lang="en-US" sz="2800" dirty="0">
                <a:latin typeface="+mj-lt"/>
              </a:rPr>
              <a:t>original</a:t>
            </a:r>
          </a:p>
        </p:txBody>
      </p:sp>
      <p:sp>
        <p:nvSpPr>
          <p:cNvPr id="33" name="TextBox 32">
            <a:extLst>
              <a:ext uri="{FF2B5EF4-FFF2-40B4-BE49-F238E27FC236}">
                <a16:creationId xmlns:a16="http://schemas.microsoft.com/office/drawing/2014/main" id="{C2513030-E5D4-4689-A568-6108BA105A0F}"/>
              </a:ext>
            </a:extLst>
          </p:cNvPr>
          <p:cNvSpPr txBox="1"/>
          <p:nvPr/>
        </p:nvSpPr>
        <p:spPr>
          <a:xfrm>
            <a:off x="4215897" y="-39041"/>
            <a:ext cx="1135247" cy="523220"/>
          </a:xfrm>
          <a:prstGeom prst="rect">
            <a:avLst/>
          </a:prstGeom>
          <a:noFill/>
        </p:spPr>
        <p:txBody>
          <a:bodyPr wrap="none" rtlCol="0">
            <a:spAutoFit/>
          </a:bodyPr>
          <a:lstStyle/>
          <a:p>
            <a:r>
              <a:rPr lang="en-US" sz="2800" dirty="0">
                <a:latin typeface="+mj-lt"/>
              </a:rPr>
              <a:t>similar</a:t>
            </a:r>
          </a:p>
        </p:txBody>
      </p:sp>
      <p:sp>
        <p:nvSpPr>
          <p:cNvPr id="34" name="TextBox 33">
            <a:extLst>
              <a:ext uri="{FF2B5EF4-FFF2-40B4-BE49-F238E27FC236}">
                <a16:creationId xmlns:a16="http://schemas.microsoft.com/office/drawing/2014/main" id="{41EE5B99-D2D4-4E09-AB97-F0060296ACFD}"/>
              </a:ext>
            </a:extLst>
          </p:cNvPr>
          <p:cNvSpPr txBox="1"/>
          <p:nvPr/>
        </p:nvSpPr>
        <p:spPr>
          <a:xfrm>
            <a:off x="2271393" y="-39041"/>
            <a:ext cx="1402307" cy="523220"/>
          </a:xfrm>
          <a:prstGeom prst="rect">
            <a:avLst/>
          </a:prstGeom>
          <a:noFill/>
        </p:spPr>
        <p:txBody>
          <a:bodyPr wrap="none" rtlCol="0">
            <a:spAutoFit/>
          </a:bodyPr>
          <a:lstStyle/>
          <a:p>
            <a:r>
              <a:rPr lang="en-US" sz="2800" dirty="0">
                <a:latin typeface="+mj-lt"/>
              </a:rPr>
              <a:t>identical</a:t>
            </a:r>
          </a:p>
        </p:txBody>
      </p:sp>
    </p:spTree>
    <p:extLst>
      <p:ext uri="{BB962C8B-B14F-4D97-AF65-F5344CB8AC3E}">
        <p14:creationId xmlns:p14="http://schemas.microsoft.com/office/powerpoint/2010/main" val="274412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BCA7B1-C38B-409E-9A1A-49B09ED2F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50" y="936108"/>
            <a:ext cx="2095500" cy="647700"/>
          </a:xfrm>
          <a:prstGeom prst="rect">
            <a:avLst/>
          </a:prstGeom>
        </p:spPr>
      </p:pic>
      <p:sp>
        <p:nvSpPr>
          <p:cNvPr id="2" name="Title 1">
            <a:extLst>
              <a:ext uri="{FF2B5EF4-FFF2-40B4-BE49-F238E27FC236}">
                <a16:creationId xmlns:a16="http://schemas.microsoft.com/office/drawing/2014/main" id="{FB259849-C72D-4E39-B948-98383BC16980}"/>
              </a:ext>
            </a:extLst>
          </p:cNvPr>
          <p:cNvSpPr>
            <a:spLocks noGrp="1"/>
          </p:cNvSpPr>
          <p:nvPr>
            <p:ph type="title"/>
          </p:nvPr>
        </p:nvSpPr>
        <p:spPr>
          <a:xfrm>
            <a:off x="0" y="2766220"/>
            <a:ext cx="9144000" cy="1325563"/>
          </a:xfrm>
        </p:spPr>
        <p:txBody>
          <a:bodyPr/>
          <a:lstStyle/>
          <a:p>
            <a:pPr algn="ctr"/>
            <a:r>
              <a:rPr lang="en-US" dirty="0"/>
              <a:t>C/C++</a:t>
            </a:r>
          </a:p>
        </p:txBody>
      </p:sp>
      <p:sp>
        <p:nvSpPr>
          <p:cNvPr id="4" name="Slide Number Placeholder 3">
            <a:extLst>
              <a:ext uri="{FF2B5EF4-FFF2-40B4-BE49-F238E27FC236}">
                <a16:creationId xmlns:a16="http://schemas.microsoft.com/office/drawing/2014/main" id="{EB831459-6386-463E-BBC3-AC3873706EE2}"/>
              </a:ext>
            </a:extLst>
          </p:cNvPr>
          <p:cNvSpPr>
            <a:spLocks noGrp="1"/>
          </p:cNvSpPr>
          <p:nvPr>
            <p:ph type="sldNum" sz="quarter" idx="12"/>
          </p:nvPr>
        </p:nvSpPr>
        <p:spPr/>
        <p:txBody>
          <a:bodyPr/>
          <a:lstStyle/>
          <a:p>
            <a:fld id="{1CC5E382-7288-4D45-A9E7-9321A799B0D7}" type="slidenum">
              <a:rPr lang="en-US" smtClean="0"/>
              <a:t>19</a:t>
            </a:fld>
            <a:endParaRPr lang="en-US"/>
          </a:p>
        </p:txBody>
      </p:sp>
      <p:graphicFrame>
        <p:nvGraphicFramePr>
          <p:cNvPr id="5" name="Content Placeholder 23">
            <a:extLst>
              <a:ext uri="{FF2B5EF4-FFF2-40B4-BE49-F238E27FC236}">
                <a16:creationId xmlns:a16="http://schemas.microsoft.com/office/drawing/2014/main" id="{A40C533D-4316-46C7-B508-E60E5658800C}"/>
              </a:ext>
            </a:extLst>
          </p:cNvPr>
          <p:cNvGraphicFramePr>
            <a:graphicFrameLocks/>
          </p:cNvGraphicFramePr>
          <p:nvPr>
            <p:extLst>
              <p:ext uri="{D42A27DB-BD31-4B8C-83A1-F6EECF244321}">
                <p14:modId xmlns:p14="http://schemas.microsoft.com/office/powerpoint/2010/main" val="3201561662"/>
              </p:ext>
            </p:extLst>
          </p:nvPr>
        </p:nvGraphicFramePr>
        <p:xfrm>
          <a:off x="1872000" y="0"/>
          <a:ext cx="5400000" cy="685800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A18A21F2-0D54-4A79-A687-A45BF1228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4" y="4657063"/>
            <a:ext cx="3671555" cy="3969249"/>
          </a:xfrm>
          <a:prstGeom prst="rect">
            <a:avLst/>
          </a:prstGeom>
        </p:spPr>
      </p:pic>
      <p:sp>
        <p:nvSpPr>
          <p:cNvPr id="15" name="Rectangle 14">
            <a:extLst>
              <a:ext uri="{FF2B5EF4-FFF2-40B4-BE49-F238E27FC236}">
                <a16:creationId xmlns:a16="http://schemas.microsoft.com/office/drawing/2014/main" id="{6DBF0787-825A-4923-A9A9-472CA858DE21}"/>
              </a:ext>
            </a:extLst>
          </p:cNvPr>
          <p:cNvSpPr/>
          <p:nvPr/>
        </p:nvSpPr>
        <p:spPr>
          <a:xfrm>
            <a:off x="5753721" y="123098"/>
            <a:ext cx="215887" cy="233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38E3F7-B455-42E1-B9F4-D46DD0634558}"/>
              </a:ext>
            </a:extLst>
          </p:cNvPr>
          <p:cNvSpPr/>
          <p:nvPr/>
        </p:nvSpPr>
        <p:spPr>
          <a:xfrm>
            <a:off x="4000010" y="128414"/>
            <a:ext cx="215887" cy="23391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7DCADE-3568-44D7-8F31-4BAFC2BABE35}"/>
              </a:ext>
            </a:extLst>
          </p:cNvPr>
          <p:cNvSpPr/>
          <p:nvPr/>
        </p:nvSpPr>
        <p:spPr>
          <a:xfrm>
            <a:off x="2055506" y="122324"/>
            <a:ext cx="215887" cy="2339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7A1ACE5-98D8-4487-B0B6-055359AA0AB7}"/>
              </a:ext>
            </a:extLst>
          </p:cNvPr>
          <p:cNvSpPr txBox="1"/>
          <p:nvPr/>
        </p:nvSpPr>
        <p:spPr>
          <a:xfrm>
            <a:off x="5954252" y="-39041"/>
            <a:ext cx="1253869" cy="523220"/>
          </a:xfrm>
          <a:prstGeom prst="rect">
            <a:avLst/>
          </a:prstGeom>
          <a:noFill/>
        </p:spPr>
        <p:txBody>
          <a:bodyPr wrap="none" rtlCol="0">
            <a:spAutoFit/>
          </a:bodyPr>
          <a:lstStyle/>
          <a:p>
            <a:r>
              <a:rPr lang="en-US" sz="2800" dirty="0">
                <a:latin typeface="+mj-lt"/>
              </a:rPr>
              <a:t>original</a:t>
            </a:r>
          </a:p>
        </p:txBody>
      </p:sp>
      <p:sp>
        <p:nvSpPr>
          <p:cNvPr id="19" name="TextBox 18">
            <a:extLst>
              <a:ext uri="{FF2B5EF4-FFF2-40B4-BE49-F238E27FC236}">
                <a16:creationId xmlns:a16="http://schemas.microsoft.com/office/drawing/2014/main" id="{26384CB1-CEA2-4E18-AE5D-C31395A55C9C}"/>
              </a:ext>
            </a:extLst>
          </p:cNvPr>
          <p:cNvSpPr txBox="1"/>
          <p:nvPr/>
        </p:nvSpPr>
        <p:spPr>
          <a:xfrm>
            <a:off x="4215897" y="-39041"/>
            <a:ext cx="1135247" cy="523220"/>
          </a:xfrm>
          <a:prstGeom prst="rect">
            <a:avLst/>
          </a:prstGeom>
          <a:noFill/>
        </p:spPr>
        <p:txBody>
          <a:bodyPr wrap="none" rtlCol="0">
            <a:spAutoFit/>
          </a:bodyPr>
          <a:lstStyle/>
          <a:p>
            <a:r>
              <a:rPr lang="en-US" sz="2800" dirty="0">
                <a:latin typeface="+mj-lt"/>
              </a:rPr>
              <a:t>similar</a:t>
            </a:r>
          </a:p>
        </p:txBody>
      </p:sp>
      <p:sp>
        <p:nvSpPr>
          <p:cNvPr id="20" name="TextBox 19">
            <a:extLst>
              <a:ext uri="{FF2B5EF4-FFF2-40B4-BE49-F238E27FC236}">
                <a16:creationId xmlns:a16="http://schemas.microsoft.com/office/drawing/2014/main" id="{E7585F27-C7BA-4C5C-B879-644E515980E5}"/>
              </a:ext>
            </a:extLst>
          </p:cNvPr>
          <p:cNvSpPr txBox="1"/>
          <p:nvPr/>
        </p:nvSpPr>
        <p:spPr>
          <a:xfrm>
            <a:off x="2271393" y="-39041"/>
            <a:ext cx="1402307" cy="523220"/>
          </a:xfrm>
          <a:prstGeom prst="rect">
            <a:avLst/>
          </a:prstGeom>
          <a:noFill/>
        </p:spPr>
        <p:txBody>
          <a:bodyPr wrap="none" rtlCol="0">
            <a:spAutoFit/>
          </a:bodyPr>
          <a:lstStyle/>
          <a:p>
            <a:r>
              <a:rPr lang="en-US" sz="2800" dirty="0">
                <a:latin typeface="+mj-lt"/>
              </a:rPr>
              <a:t>identical</a:t>
            </a:r>
          </a:p>
        </p:txBody>
      </p:sp>
    </p:spTree>
    <p:extLst>
      <p:ext uri="{BB962C8B-B14F-4D97-AF65-F5344CB8AC3E}">
        <p14:creationId xmlns:p14="http://schemas.microsoft.com/office/powerpoint/2010/main" val="6696089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0E5B-FE9B-4427-B70E-824FC12A2A31}"/>
              </a:ext>
            </a:extLst>
          </p:cNvPr>
          <p:cNvSpPr>
            <a:spLocks noGrp="1"/>
          </p:cNvSpPr>
          <p:nvPr>
            <p:ph type="title"/>
          </p:nvPr>
        </p:nvSpPr>
        <p:spPr>
          <a:xfrm>
            <a:off x="-1524000" y="0"/>
            <a:ext cx="12192000" cy="6858000"/>
          </a:xfrm>
        </p:spPr>
        <p:txBody>
          <a:bodyPr>
            <a:normAutofit/>
          </a:bodyPr>
          <a:lstStyle/>
          <a:p>
            <a:pPr algn="ctr"/>
            <a:r>
              <a:rPr lang="en-US" sz="4000" dirty="0"/>
              <a:t>How many duplicates are there on GitHub?</a:t>
            </a:r>
            <a:br>
              <a:rPr lang="en-US" dirty="0">
                <a:latin typeface="+mj-ea"/>
                <a:cs typeface="+mj-ea"/>
              </a:rPr>
            </a:br>
            <a:br>
              <a:rPr lang="en-US" dirty="0">
                <a:latin typeface="+mj-ea"/>
                <a:cs typeface="+mj-ea"/>
              </a:rPr>
            </a:br>
            <a:r>
              <a:rPr lang="en-US" sz="2800" dirty="0"/>
              <a:t>(motivation: avoid selection bias in further studies)</a:t>
            </a:r>
          </a:p>
        </p:txBody>
      </p:sp>
      <p:sp>
        <p:nvSpPr>
          <p:cNvPr id="3" name="Slide Number Placeholder 2">
            <a:extLst>
              <a:ext uri="{FF2B5EF4-FFF2-40B4-BE49-F238E27FC236}">
                <a16:creationId xmlns:a16="http://schemas.microsoft.com/office/drawing/2014/main" id="{6D891325-4D61-41A5-95AE-C20F813BC277}"/>
              </a:ext>
            </a:extLst>
          </p:cNvPr>
          <p:cNvSpPr>
            <a:spLocks noGrp="1"/>
          </p:cNvSpPr>
          <p:nvPr>
            <p:ph type="sldNum" sz="quarter" idx="12"/>
          </p:nvPr>
        </p:nvSpPr>
        <p:spPr/>
        <p:txBody>
          <a:bodyPr/>
          <a:lstStyle/>
          <a:p>
            <a:fld id="{1CC5E382-7288-4D45-A9E7-9321A799B0D7}" type="slidenum">
              <a:rPr lang="en-US" smtClean="0"/>
              <a:t>2</a:t>
            </a:fld>
            <a:endParaRPr lang="en-US" dirty="0"/>
          </a:p>
        </p:txBody>
      </p:sp>
    </p:spTree>
    <p:extLst>
      <p:ext uri="{BB962C8B-B14F-4D97-AF65-F5344CB8AC3E}">
        <p14:creationId xmlns:p14="http://schemas.microsoft.com/office/powerpoint/2010/main" val="15041993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BCA7B1-C38B-409E-9A1A-49B09ED2F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50" y="936108"/>
            <a:ext cx="2095500" cy="647700"/>
          </a:xfrm>
          <a:prstGeom prst="rect">
            <a:avLst/>
          </a:prstGeom>
        </p:spPr>
      </p:pic>
      <p:sp>
        <p:nvSpPr>
          <p:cNvPr id="4" name="Slide Number Placeholder 3">
            <a:extLst>
              <a:ext uri="{FF2B5EF4-FFF2-40B4-BE49-F238E27FC236}">
                <a16:creationId xmlns:a16="http://schemas.microsoft.com/office/drawing/2014/main" id="{EB831459-6386-463E-BBC3-AC3873706EE2}"/>
              </a:ext>
            </a:extLst>
          </p:cNvPr>
          <p:cNvSpPr>
            <a:spLocks noGrp="1"/>
          </p:cNvSpPr>
          <p:nvPr>
            <p:ph type="sldNum" sz="quarter" idx="12"/>
          </p:nvPr>
        </p:nvSpPr>
        <p:spPr/>
        <p:txBody>
          <a:bodyPr/>
          <a:lstStyle/>
          <a:p>
            <a:fld id="{1CC5E382-7288-4D45-A9E7-9321A799B0D7}" type="slidenum">
              <a:rPr lang="en-US" smtClean="0"/>
              <a:t>20</a:t>
            </a:fld>
            <a:endParaRPr lang="en-US"/>
          </a:p>
        </p:txBody>
      </p:sp>
      <p:graphicFrame>
        <p:nvGraphicFramePr>
          <p:cNvPr id="5" name="Content Placeholder 23">
            <a:extLst>
              <a:ext uri="{FF2B5EF4-FFF2-40B4-BE49-F238E27FC236}">
                <a16:creationId xmlns:a16="http://schemas.microsoft.com/office/drawing/2014/main" id="{A40C533D-4316-46C7-B508-E60E5658800C}"/>
              </a:ext>
            </a:extLst>
          </p:cNvPr>
          <p:cNvGraphicFramePr>
            <a:graphicFrameLocks/>
          </p:cNvGraphicFramePr>
          <p:nvPr>
            <p:extLst>
              <p:ext uri="{D42A27DB-BD31-4B8C-83A1-F6EECF244321}">
                <p14:modId xmlns:p14="http://schemas.microsoft.com/office/powerpoint/2010/main" val="1675238221"/>
              </p:ext>
            </p:extLst>
          </p:nvPr>
        </p:nvGraphicFramePr>
        <p:xfrm>
          <a:off x="1872000" y="0"/>
          <a:ext cx="5400000" cy="685800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A18A21F2-0D54-4A79-A687-A45BF1228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4" y="4657063"/>
            <a:ext cx="3671555" cy="3969249"/>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FA9E70A-302F-4604-B1EB-489C33FD58E6}"/>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24828" y="2188108"/>
            <a:ext cx="883172" cy="883172"/>
          </a:xfrm>
          <a:prstGeom prst="rect">
            <a:avLst/>
          </a:prstGeom>
        </p:spPr>
      </p:pic>
      <p:sp>
        <p:nvSpPr>
          <p:cNvPr id="10" name="Callout: Bent Line 9">
            <a:extLst>
              <a:ext uri="{FF2B5EF4-FFF2-40B4-BE49-F238E27FC236}">
                <a16:creationId xmlns:a16="http://schemas.microsoft.com/office/drawing/2014/main" id="{68470ACE-C8C2-45FC-B8B1-AF9008324A23}"/>
              </a:ext>
            </a:extLst>
          </p:cNvPr>
          <p:cNvSpPr/>
          <p:nvPr/>
        </p:nvSpPr>
        <p:spPr>
          <a:xfrm>
            <a:off x="7451387" y="1126745"/>
            <a:ext cx="1063965" cy="516835"/>
          </a:xfrm>
          <a:prstGeom prst="borderCallout2">
            <a:avLst>
              <a:gd name="adj1" fmla="val 51711"/>
              <a:gd name="adj2" fmla="val -9033"/>
              <a:gd name="adj3" fmla="val 51845"/>
              <a:gd name="adj4" fmla="val -28529"/>
              <a:gd name="adj5" fmla="val 192062"/>
              <a:gd name="adj6" fmla="val -128689"/>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12/20</a:t>
            </a:r>
          </a:p>
        </p:txBody>
      </p:sp>
      <p:sp>
        <p:nvSpPr>
          <p:cNvPr id="11" name="TextBox 10">
            <a:extLst>
              <a:ext uri="{FF2B5EF4-FFF2-40B4-BE49-F238E27FC236}">
                <a16:creationId xmlns:a16="http://schemas.microsoft.com/office/drawing/2014/main" id="{CEE20FD5-790A-425D-9942-DE9AA854E2FF}"/>
              </a:ext>
            </a:extLst>
          </p:cNvPr>
          <p:cNvSpPr txBox="1"/>
          <p:nvPr/>
        </p:nvSpPr>
        <p:spPr>
          <a:xfrm>
            <a:off x="7123018" y="1605400"/>
            <a:ext cx="1541319" cy="461665"/>
          </a:xfrm>
          <a:prstGeom prst="rect">
            <a:avLst/>
          </a:prstGeom>
          <a:noFill/>
        </p:spPr>
        <p:txBody>
          <a:bodyPr wrap="none" rtlCol="0">
            <a:spAutoFit/>
          </a:bodyPr>
          <a:lstStyle/>
          <a:p>
            <a:r>
              <a:rPr lang="en-US" sz="2400" dirty="0"/>
              <a:t>intentional</a:t>
            </a:r>
          </a:p>
        </p:txBody>
      </p:sp>
      <p:sp>
        <p:nvSpPr>
          <p:cNvPr id="12" name="TextBox 11">
            <a:extLst>
              <a:ext uri="{FF2B5EF4-FFF2-40B4-BE49-F238E27FC236}">
                <a16:creationId xmlns:a16="http://schemas.microsoft.com/office/drawing/2014/main" id="{FC27A182-71DD-4087-87C9-8A48037BBD96}"/>
              </a:ext>
            </a:extLst>
          </p:cNvPr>
          <p:cNvSpPr txBox="1"/>
          <p:nvPr/>
        </p:nvSpPr>
        <p:spPr>
          <a:xfrm>
            <a:off x="4182622" y="3329699"/>
            <a:ext cx="1865126" cy="461665"/>
          </a:xfrm>
          <a:prstGeom prst="rect">
            <a:avLst/>
          </a:prstGeom>
          <a:noFill/>
        </p:spPr>
        <p:txBody>
          <a:bodyPr wrap="none" rtlCol="0">
            <a:spAutoFit/>
          </a:bodyPr>
          <a:lstStyle/>
          <a:p>
            <a:r>
              <a:rPr lang="en-US" sz="2400" dirty="0"/>
              <a:t>unintentional</a:t>
            </a:r>
          </a:p>
        </p:txBody>
      </p:sp>
      <p:sp>
        <p:nvSpPr>
          <p:cNvPr id="13" name="Callout: Bent Line 12">
            <a:extLst>
              <a:ext uri="{FF2B5EF4-FFF2-40B4-BE49-F238E27FC236}">
                <a16:creationId xmlns:a16="http://schemas.microsoft.com/office/drawing/2014/main" id="{C6125F65-6C93-4E64-B2B7-09E36F876869}"/>
              </a:ext>
            </a:extLst>
          </p:cNvPr>
          <p:cNvSpPr/>
          <p:nvPr/>
        </p:nvSpPr>
        <p:spPr>
          <a:xfrm>
            <a:off x="4672896" y="2812864"/>
            <a:ext cx="884583" cy="516835"/>
          </a:xfrm>
          <a:prstGeom prst="borderCallout2">
            <a:avLst>
              <a:gd name="adj1" fmla="val 55825"/>
              <a:gd name="adj2" fmla="val 111787"/>
              <a:gd name="adj3" fmla="val 55959"/>
              <a:gd name="adj4" fmla="val 128932"/>
              <a:gd name="adj5" fmla="val -1318"/>
              <a:gd name="adj6" fmla="val 229503"/>
            </a:avLst>
          </a:prstGeom>
          <a:solidFill>
            <a:schemeClr val="bg2">
              <a:lumMod val="9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tx1"/>
                </a:solidFill>
              </a:rPr>
              <a:t>5/20</a:t>
            </a:r>
          </a:p>
        </p:txBody>
      </p:sp>
      <p:sp>
        <p:nvSpPr>
          <p:cNvPr id="15" name="TextBox 14">
            <a:extLst>
              <a:ext uri="{FF2B5EF4-FFF2-40B4-BE49-F238E27FC236}">
                <a16:creationId xmlns:a16="http://schemas.microsoft.com/office/drawing/2014/main" id="{36FD245A-172E-4A5E-B2E7-7F782E16D9B1}"/>
              </a:ext>
            </a:extLst>
          </p:cNvPr>
          <p:cNvSpPr txBox="1"/>
          <p:nvPr/>
        </p:nvSpPr>
        <p:spPr>
          <a:xfrm>
            <a:off x="6969533" y="4233751"/>
            <a:ext cx="2027671" cy="461665"/>
          </a:xfrm>
          <a:prstGeom prst="rect">
            <a:avLst/>
          </a:prstGeom>
          <a:noFill/>
        </p:spPr>
        <p:txBody>
          <a:bodyPr wrap="none" rtlCol="0">
            <a:spAutoFit/>
          </a:bodyPr>
          <a:lstStyle/>
          <a:p>
            <a:r>
              <a:rPr lang="en-US" sz="2400" dirty="0"/>
              <a:t>autogenerated</a:t>
            </a:r>
          </a:p>
        </p:txBody>
      </p:sp>
      <p:sp>
        <p:nvSpPr>
          <p:cNvPr id="16" name="Callout: Bent Line 15">
            <a:extLst>
              <a:ext uri="{FF2B5EF4-FFF2-40B4-BE49-F238E27FC236}">
                <a16:creationId xmlns:a16="http://schemas.microsoft.com/office/drawing/2014/main" id="{05C0ACAC-14DD-454B-B321-23172B3FF332}"/>
              </a:ext>
            </a:extLst>
          </p:cNvPr>
          <p:cNvSpPr/>
          <p:nvPr/>
        </p:nvSpPr>
        <p:spPr>
          <a:xfrm>
            <a:off x="7451387" y="3716916"/>
            <a:ext cx="967563" cy="516835"/>
          </a:xfrm>
          <a:prstGeom prst="borderCallout2">
            <a:avLst>
              <a:gd name="adj1" fmla="val 53768"/>
              <a:gd name="adj2" fmla="val -13488"/>
              <a:gd name="adj3" fmla="val -55132"/>
              <a:gd name="adj4" fmla="val -61072"/>
              <a:gd name="adj5" fmla="val -118583"/>
              <a:gd name="adj6" fmla="val -66687"/>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tx1"/>
                </a:solidFill>
              </a:rPr>
              <a:t>3/20</a:t>
            </a:r>
          </a:p>
        </p:txBody>
      </p:sp>
      <p:pic>
        <p:nvPicPr>
          <p:cNvPr id="3" name="Picture 2" descr="A picture containing object&#10;&#10;Description generated with high confidence">
            <a:extLst>
              <a:ext uri="{FF2B5EF4-FFF2-40B4-BE49-F238E27FC236}">
                <a16:creationId xmlns:a16="http://schemas.microsoft.com/office/drawing/2014/main" id="{BE432C1F-7B2A-4E4D-880E-BA2C460D7C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0830" y="4695414"/>
            <a:ext cx="828675" cy="609600"/>
          </a:xfrm>
          <a:prstGeom prst="rect">
            <a:avLst/>
          </a:prstGeom>
        </p:spPr>
      </p:pic>
      <p:sp>
        <p:nvSpPr>
          <p:cNvPr id="22" name="Rectangle 21">
            <a:extLst>
              <a:ext uri="{FF2B5EF4-FFF2-40B4-BE49-F238E27FC236}">
                <a16:creationId xmlns:a16="http://schemas.microsoft.com/office/drawing/2014/main" id="{D438E6D5-B414-4578-AF80-869982B619D4}"/>
              </a:ext>
            </a:extLst>
          </p:cNvPr>
          <p:cNvSpPr/>
          <p:nvPr/>
        </p:nvSpPr>
        <p:spPr>
          <a:xfrm>
            <a:off x="5753721" y="123098"/>
            <a:ext cx="215887" cy="233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19AA509-FA97-4A2D-8E38-BE651C76E5EA}"/>
              </a:ext>
            </a:extLst>
          </p:cNvPr>
          <p:cNvSpPr/>
          <p:nvPr/>
        </p:nvSpPr>
        <p:spPr>
          <a:xfrm>
            <a:off x="4000010" y="128414"/>
            <a:ext cx="215887" cy="23391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15970CE-F3C8-45DA-9BE1-037E68C5E1DB}"/>
              </a:ext>
            </a:extLst>
          </p:cNvPr>
          <p:cNvSpPr/>
          <p:nvPr/>
        </p:nvSpPr>
        <p:spPr>
          <a:xfrm>
            <a:off x="2055506" y="122324"/>
            <a:ext cx="215887" cy="2339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EA2E958-4BD3-4275-BCD1-AE35C74096C0}"/>
              </a:ext>
            </a:extLst>
          </p:cNvPr>
          <p:cNvSpPr txBox="1"/>
          <p:nvPr/>
        </p:nvSpPr>
        <p:spPr>
          <a:xfrm>
            <a:off x="5954252" y="-39041"/>
            <a:ext cx="1253869" cy="523220"/>
          </a:xfrm>
          <a:prstGeom prst="rect">
            <a:avLst/>
          </a:prstGeom>
          <a:noFill/>
        </p:spPr>
        <p:txBody>
          <a:bodyPr wrap="none" rtlCol="0">
            <a:spAutoFit/>
          </a:bodyPr>
          <a:lstStyle/>
          <a:p>
            <a:r>
              <a:rPr lang="en-US" sz="2800" dirty="0">
                <a:latin typeface="+mj-lt"/>
              </a:rPr>
              <a:t>original</a:t>
            </a:r>
          </a:p>
        </p:txBody>
      </p:sp>
      <p:sp>
        <p:nvSpPr>
          <p:cNvPr id="26" name="TextBox 25">
            <a:extLst>
              <a:ext uri="{FF2B5EF4-FFF2-40B4-BE49-F238E27FC236}">
                <a16:creationId xmlns:a16="http://schemas.microsoft.com/office/drawing/2014/main" id="{1597BF91-E790-401D-B8DD-364604130149}"/>
              </a:ext>
            </a:extLst>
          </p:cNvPr>
          <p:cNvSpPr txBox="1"/>
          <p:nvPr/>
        </p:nvSpPr>
        <p:spPr>
          <a:xfrm>
            <a:off x="4215897" y="-39041"/>
            <a:ext cx="1135247" cy="523220"/>
          </a:xfrm>
          <a:prstGeom prst="rect">
            <a:avLst/>
          </a:prstGeom>
          <a:noFill/>
        </p:spPr>
        <p:txBody>
          <a:bodyPr wrap="none" rtlCol="0">
            <a:spAutoFit/>
          </a:bodyPr>
          <a:lstStyle/>
          <a:p>
            <a:r>
              <a:rPr lang="en-US" sz="2800" dirty="0">
                <a:latin typeface="+mj-lt"/>
              </a:rPr>
              <a:t>similar</a:t>
            </a:r>
          </a:p>
        </p:txBody>
      </p:sp>
      <p:sp>
        <p:nvSpPr>
          <p:cNvPr id="27" name="TextBox 26">
            <a:extLst>
              <a:ext uri="{FF2B5EF4-FFF2-40B4-BE49-F238E27FC236}">
                <a16:creationId xmlns:a16="http://schemas.microsoft.com/office/drawing/2014/main" id="{6AE9DB88-E20D-48D4-BEE6-E98E49CF4A34}"/>
              </a:ext>
            </a:extLst>
          </p:cNvPr>
          <p:cNvSpPr txBox="1"/>
          <p:nvPr/>
        </p:nvSpPr>
        <p:spPr>
          <a:xfrm>
            <a:off x="2271393" y="-39041"/>
            <a:ext cx="1402307" cy="523220"/>
          </a:xfrm>
          <a:prstGeom prst="rect">
            <a:avLst/>
          </a:prstGeom>
          <a:noFill/>
        </p:spPr>
        <p:txBody>
          <a:bodyPr wrap="none" rtlCol="0">
            <a:spAutoFit/>
          </a:bodyPr>
          <a:lstStyle/>
          <a:p>
            <a:r>
              <a:rPr lang="en-US" sz="2800" dirty="0">
                <a:latin typeface="+mj-lt"/>
              </a:rPr>
              <a:t>identical</a:t>
            </a:r>
          </a:p>
        </p:txBody>
      </p:sp>
    </p:spTree>
    <p:extLst>
      <p:ext uri="{BB962C8B-B14F-4D97-AF65-F5344CB8AC3E}">
        <p14:creationId xmlns:p14="http://schemas.microsoft.com/office/powerpoint/2010/main" val="186802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E374-2FD5-411A-B303-9A2FB213594A}"/>
              </a:ext>
            </a:extLst>
          </p:cNvPr>
          <p:cNvSpPr>
            <a:spLocks noGrp="1"/>
          </p:cNvSpPr>
          <p:nvPr>
            <p:ph type="title"/>
          </p:nvPr>
        </p:nvSpPr>
        <p:spPr>
          <a:xfrm>
            <a:off x="0" y="2766220"/>
            <a:ext cx="9144000" cy="1325563"/>
          </a:xfrm>
        </p:spPr>
        <p:txBody>
          <a:bodyPr/>
          <a:lstStyle/>
          <a:p>
            <a:pPr algn="ctr"/>
            <a:r>
              <a:rPr lang="en-US" dirty="0"/>
              <a:t>Python</a:t>
            </a:r>
          </a:p>
        </p:txBody>
      </p:sp>
      <p:sp>
        <p:nvSpPr>
          <p:cNvPr id="4" name="Slide Number Placeholder 3">
            <a:extLst>
              <a:ext uri="{FF2B5EF4-FFF2-40B4-BE49-F238E27FC236}">
                <a16:creationId xmlns:a16="http://schemas.microsoft.com/office/drawing/2014/main" id="{C5081090-D364-4046-A857-205AF8CEFE25}"/>
              </a:ext>
            </a:extLst>
          </p:cNvPr>
          <p:cNvSpPr>
            <a:spLocks noGrp="1"/>
          </p:cNvSpPr>
          <p:nvPr>
            <p:ph type="sldNum" sz="quarter" idx="12"/>
          </p:nvPr>
        </p:nvSpPr>
        <p:spPr/>
        <p:txBody>
          <a:bodyPr/>
          <a:lstStyle/>
          <a:p>
            <a:fld id="{1CC5E382-7288-4D45-A9E7-9321A799B0D7}" type="slidenum">
              <a:rPr lang="en-US" smtClean="0"/>
              <a:t>21</a:t>
            </a:fld>
            <a:endParaRPr lang="en-US"/>
          </a:p>
        </p:txBody>
      </p:sp>
      <p:graphicFrame>
        <p:nvGraphicFramePr>
          <p:cNvPr id="5" name="Content Placeholder 23">
            <a:extLst>
              <a:ext uri="{FF2B5EF4-FFF2-40B4-BE49-F238E27FC236}">
                <a16:creationId xmlns:a16="http://schemas.microsoft.com/office/drawing/2014/main" id="{4857F915-E68E-4AF5-9971-FEBDC6F82550}"/>
              </a:ext>
            </a:extLst>
          </p:cNvPr>
          <p:cNvGraphicFramePr>
            <a:graphicFrameLocks/>
          </p:cNvGraphicFramePr>
          <p:nvPr>
            <p:extLst>
              <p:ext uri="{D42A27DB-BD31-4B8C-83A1-F6EECF244321}">
                <p14:modId xmlns:p14="http://schemas.microsoft.com/office/powerpoint/2010/main" val="208744811"/>
              </p:ext>
            </p:extLst>
          </p:nvPr>
        </p:nvGraphicFramePr>
        <p:xfrm>
          <a:off x="1872000" y="0"/>
          <a:ext cx="5400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9F43B312-0F63-4AED-8430-CB6D0F4531F2}"/>
              </a:ext>
            </a:extLst>
          </p:cNvPr>
          <p:cNvSpPr/>
          <p:nvPr/>
        </p:nvSpPr>
        <p:spPr>
          <a:xfrm>
            <a:off x="5753721" y="123098"/>
            <a:ext cx="215887" cy="233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DF9C2-2C2E-441D-8769-3DB822CC24DB}"/>
              </a:ext>
            </a:extLst>
          </p:cNvPr>
          <p:cNvSpPr/>
          <p:nvPr/>
        </p:nvSpPr>
        <p:spPr>
          <a:xfrm>
            <a:off x="4000010" y="128414"/>
            <a:ext cx="215887" cy="23391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04DF0C-7AFC-4AB8-8611-E15B96AB5A6A}"/>
              </a:ext>
            </a:extLst>
          </p:cNvPr>
          <p:cNvSpPr/>
          <p:nvPr/>
        </p:nvSpPr>
        <p:spPr>
          <a:xfrm>
            <a:off x="2055506" y="122324"/>
            <a:ext cx="215887" cy="2339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0FB9959-80B5-482F-94D6-0EF16731C0CA}"/>
              </a:ext>
            </a:extLst>
          </p:cNvPr>
          <p:cNvSpPr txBox="1"/>
          <p:nvPr/>
        </p:nvSpPr>
        <p:spPr>
          <a:xfrm>
            <a:off x="5954252" y="-39041"/>
            <a:ext cx="1253869" cy="523220"/>
          </a:xfrm>
          <a:prstGeom prst="rect">
            <a:avLst/>
          </a:prstGeom>
          <a:noFill/>
        </p:spPr>
        <p:txBody>
          <a:bodyPr wrap="none" rtlCol="0">
            <a:spAutoFit/>
          </a:bodyPr>
          <a:lstStyle/>
          <a:p>
            <a:r>
              <a:rPr lang="en-US" sz="2800" dirty="0">
                <a:latin typeface="+mj-lt"/>
              </a:rPr>
              <a:t>original</a:t>
            </a:r>
          </a:p>
        </p:txBody>
      </p:sp>
      <p:sp>
        <p:nvSpPr>
          <p:cNvPr id="16" name="TextBox 15">
            <a:extLst>
              <a:ext uri="{FF2B5EF4-FFF2-40B4-BE49-F238E27FC236}">
                <a16:creationId xmlns:a16="http://schemas.microsoft.com/office/drawing/2014/main" id="{1AC46BFB-52F9-4D97-8C51-9B687D8F8DF9}"/>
              </a:ext>
            </a:extLst>
          </p:cNvPr>
          <p:cNvSpPr txBox="1"/>
          <p:nvPr/>
        </p:nvSpPr>
        <p:spPr>
          <a:xfrm>
            <a:off x="4215897" y="-39041"/>
            <a:ext cx="1135247" cy="523220"/>
          </a:xfrm>
          <a:prstGeom prst="rect">
            <a:avLst/>
          </a:prstGeom>
          <a:noFill/>
        </p:spPr>
        <p:txBody>
          <a:bodyPr wrap="none" rtlCol="0">
            <a:spAutoFit/>
          </a:bodyPr>
          <a:lstStyle/>
          <a:p>
            <a:r>
              <a:rPr lang="en-US" sz="2800" dirty="0">
                <a:latin typeface="+mj-lt"/>
              </a:rPr>
              <a:t>similar</a:t>
            </a:r>
          </a:p>
        </p:txBody>
      </p:sp>
      <p:sp>
        <p:nvSpPr>
          <p:cNvPr id="17" name="TextBox 16">
            <a:extLst>
              <a:ext uri="{FF2B5EF4-FFF2-40B4-BE49-F238E27FC236}">
                <a16:creationId xmlns:a16="http://schemas.microsoft.com/office/drawing/2014/main" id="{7FB573DC-CDA3-4E4C-9D24-41FE366B4912}"/>
              </a:ext>
            </a:extLst>
          </p:cNvPr>
          <p:cNvSpPr txBox="1"/>
          <p:nvPr/>
        </p:nvSpPr>
        <p:spPr>
          <a:xfrm>
            <a:off x="2271393" y="-39041"/>
            <a:ext cx="1402307" cy="523220"/>
          </a:xfrm>
          <a:prstGeom prst="rect">
            <a:avLst/>
          </a:prstGeom>
          <a:noFill/>
        </p:spPr>
        <p:txBody>
          <a:bodyPr wrap="none" rtlCol="0">
            <a:spAutoFit/>
          </a:bodyPr>
          <a:lstStyle/>
          <a:p>
            <a:r>
              <a:rPr lang="en-US" sz="2800" dirty="0">
                <a:latin typeface="+mj-lt"/>
              </a:rPr>
              <a:t>identical</a:t>
            </a:r>
          </a:p>
        </p:txBody>
      </p:sp>
    </p:spTree>
    <p:extLst>
      <p:ext uri="{BB962C8B-B14F-4D97-AF65-F5344CB8AC3E}">
        <p14:creationId xmlns:p14="http://schemas.microsoft.com/office/powerpoint/2010/main" val="3714196100"/>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081090-D364-4046-A857-205AF8CEFE25}"/>
              </a:ext>
            </a:extLst>
          </p:cNvPr>
          <p:cNvSpPr>
            <a:spLocks noGrp="1"/>
          </p:cNvSpPr>
          <p:nvPr>
            <p:ph type="sldNum" sz="quarter" idx="12"/>
          </p:nvPr>
        </p:nvSpPr>
        <p:spPr/>
        <p:txBody>
          <a:bodyPr/>
          <a:lstStyle/>
          <a:p>
            <a:fld id="{1CC5E382-7288-4D45-A9E7-9321A799B0D7}" type="slidenum">
              <a:rPr lang="en-US" smtClean="0"/>
              <a:t>22</a:t>
            </a:fld>
            <a:endParaRPr lang="en-US"/>
          </a:p>
        </p:txBody>
      </p:sp>
      <p:graphicFrame>
        <p:nvGraphicFramePr>
          <p:cNvPr id="5" name="Content Placeholder 23">
            <a:extLst>
              <a:ext uri="{FF2B5EF4-FFF2-40B4-BE49-F238E27FC236}">
                <a16:creationId xmlns:a16="http://schemas.microsoft.com/office/drawing/2014/main" id="{4857F915-E68E-4AF5-9971-FEBDC6F82550}"/>
              </a:ext>
            </a:extLst>
          </p:cNvPr>
          <p:cNvGraphicFramePr>
            <a:graphicFrameLocks/>
          </p:cNvGraphicFramePr>
          <p:nvPr>
            <p:extLst>
              <p:ext uri="{D42A27DB-BD31-4B8C-83A1-F6EECF244321}">
                <p14:modId xmlns:p14="http://schemas.microsoft.com/office/powerpoint/2010/main" val="3911334415"/>
              </p:ext>
            </p:extLst>
          </p:nvPr>
        </p:nvGraphicFramePr>
        <p:xfrm>
          <a:off x="1872000" y="0"/>
          <a:ext cx="5400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Callout: Bent Line 5">
            <a:extLst>
              <a:ext uri="{FF2B5EF4-FFF2-40B4-BE49-F238E27FC236}">
                <a16:creationId xmlns:a16="http://schemas.microsoft.com/office/drawing/2014/main" id="{229B53F6-985F-4AC4-BDE8-DACB9B8F723E}"/>
              </a:ext>
            </a:extLst>
          </p:cNvPr>
          <p:cNvSpPr/>
          <p:nvPr/>
        </p:nvSpPr>
        <p:spPr>
          <a:xfrm>
            <a:off x="7931052" y="2112861"/>
            <a:ext cx="1063965" cy="516835"/>
          </a:xfrm>
          <a:prstGeom prst="borderCallout2">
            <a:avLst>
              <a:gd name="adj1" fmla="val 51711"/>
              <a:gd name="adj2" fmla="val -9033"/>
              <a:gd name="adj3" fmla="val 55960"/>
              <a:gd name="adj4" fmla="val -64505"/>
              <a:gd name="adj5" fmla="val 107715"/>
              <a:gd name="adj6" fmla="val -123692"/>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3/20</a:t>
            </a:r>
          </a:p>
        </p:txBody>
      </p:sp>
      <p:sp>
        <p:nvSpPr>
          <p:cNvPr id="7" name="TextBox 6">
            <a:extLst>
              <a:ext uri="{FF2B5EF4-FFF2-40B4-BE49-F238E27FC236}">
                <a16:creationId xmlns:a16="http://schemas.microsoft.com/office/drawing/2014/main" id="{9C48A55B-8957-43F2-948B-FCF66F9BB1A0}"/>
              </a:ext>
            </a:extLst>
          </p:cNvPr>
          <p:cNvSpPr txBox="1"/>
          <p:nvPr/>
        </p:nvSpPr>
        <p:spPr>
          <a:xfrm>
            <a:off x="7692374" y="1651196"/>
            <a:ext cx="1541319" cy="461665"/>
          </a:xfrm>
          <a:prstGeom prst="rect">
            <a:avLst/>
          </a:prstGeom>
          <a:noFill/>
        </p:spPr>
        <p:txBody>
          <a:bodyPr wrap="none" rtlCol="0">
            <a:spAutoFit/>
          </a:bodyPr>
          <a:lstStyle/>
          <a:p>
            <a:r>
              <a:rPr lang="en-US" sz="2400" dirty="0"/>
              <a:t>intentional</a:t>
            </a:r>
          </a:p>
        </p:txBody>
      </p:sp>
      <p:sp>
        <p:nvSpPr>
          <p:cNvPr id="8" name="TextBox 7">
            <a:extLst>
              <a:ext uri="{FF2B5EF4-FFF2-40B4-BE49-F238E27FC236}">
                <a16:creationId xmlns:a16="http://schemas.microsoft.com/office/drawing/2014/main" id="{7865B3AD-20B8-4F4E-9C2C-1BFB105AA375}"/>
              </a:ext>
            </a:extLst>
          </p:cNvPr>
          <p:cNvSpPr txBox="1"/>
          <p:nvPr/>
        </p:nvSpPr>
        <p:spPr>
          <a:xfrm>
            <a:off x="3623887" y="2647941"/>
            <a:ext cx="2027671" cy="461665"/>
          </a:xfrm>
          <a:prstGeom prst="rect">
            <a:avLst/>
          </a:prstGeom>
          <a:noFill/>
        </p:spPr>
        <p:txBody>
          <a:bodyPr wrap="none" rtlCol="0">
            <a:spAutoFit/>
          </a:bodyPr>
          <a:lstStyle/>
          <a:p>
            <a:r>
              <a:rPr lang="en-US" sz="2400" dirty="0"/>
              <a:t>autogenerated</a:t>
            </a:r>
          </a:p>
        </p:txBody>
      </p:sp>
      <p:sp>
        <p:nvSpPr>
          <p:cNvPr id="9" name="Callout: Bent Line 8">
            <a:extLst>
              <a:ext uri="{FF2B5EF4-FFF2-40B4-BE49-F238E27FC236}">
                <a16:creationId xmlns:a16="http://schemas.microsoft.com/office/drawing/2014/main" id="{8FC070A6-8DCA-4510-8046-831D1455F55D}"/>
              </a:ext>
            </a:extLst>
          </p:cNvPr>
          <p:cNvSpPr/>
          <p:nvPr/>
        </p:nvSpPr>
        <p:spPr>
          <a:xfrm>
            <a:off x="4088015" y="3124785"/>
            <a:ext cx="967563" cy="516835"/>
          </a:xfrm>
          <a:prstGeom prst="borderCallout2">
            <a:avLst>
              <a:gd name="adj1" fmla="val 55825"/>
              <a:gd name="adj2" fmla="val 111787"/>
              <a:gd name="adj3" fmla="val 55959"/>
              <a:gd name="adj4" fmla="val 160906"/>
              <a:gd name="adj5" fmla="val 23367"/>
              <a:gd name="adj6" fmla="val 280566"/>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tx1"/>
                </a:solidFill>
              </a:rPr>
              <a:t>17/20</a:t>
            </a:r>
          </a:p>
        </p:txBody>
      </p:sp>
      <p:pic>
        <p:nvPicPr>
          <p:cNvPr id="12" name="Picture 11" descr="A close up of a logo&#10;&#10;Description generated with very high confidence">
            <a:extLst>
              <a:ext uri="{FF2B5EF4-FFF2-40B4-BE49-F238E27FC236}">
                <a16:creationId xmlns:a16="http://schemas.microsoft.com/office/drawing/2014/main" id="{BBDD4097-F3D5-4279-96E3-15C1C75FE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5425" y="2878771"/>
            <a:ext cx="2476500" cy="857250"/>
          </a:xfrm>
          <a:prstGeom prst="rect">
            <a:avLst/>
          </a:prstGeom>
        </p:spPr>
      </p:pic>
      <p:sp>
        <p:nvSpPr>
          <p:cNvPr id="17" name="Rectangle 16">
            <a:extLst>
              <a:ext uri="{FF2B5EF4-FFF2-40B4-BE49-F238E27FC236}">
                <a16:creationId xmlns:a16="http://schemas.microsoft.com/office/drawing/2014/main" id="{A5049F9B-F791-4E68-9AB3-F585978449F8}"/>
              </a:ext>
            </a:extLst>
          </p:cNvPr>
          <p:cNvSpPr/>
          <p:nvPr/>
        </p:nvSpPr>
        <p:spPr>
          <a:xfrm>
            <a:off x="5753721" y="123098"/>
            <a:ext cx="215887" cy="233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DDE8EC-A58B-420D-B46C-6175218182DD}"/>
              </a:ext>
            </a:extLst>
          </p:cNvPr>
          <p:cNvSpPr/>
          <p:nvPr/>
        </p:nvSpPr>
        <p:spPr>
          <a:xfrm>
            <a:off x="4000010" y="128414"/>
            <a:ext cx="215887" cy="23391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2B51F05-DA8D-4AEF-8E99-99C46949144E}"/>
              </a:ext>
            </a:extLst>
          </p:cNvPr>
          <p:cNvSpPr/>
          <p:nvPr/>
        </p:nvSpPr>
        <p:spPr>
          <a:xfrm>
            <a:off x="2055506" y="122324"/>
            <a:ext cx="215887" cy="2339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7E94459-3239-4853-B582-567205BF0D13}"/>
              </a:ext>
            </a:extLst>
          </p:cNvPr>
          <p:cNvSpPr txBox="1"/>
          <p:nvPr/>
        </p:nvSpPr>
        <p:spPr>
          <a:xfrm>
            <a:off x="5954252" y="-39041"/>
            <a:ext cx="1253869" cy="523220"/>
          </a:xfrm>
          <a:prstGeom prst="rect">
            <a:avLst/>
          </a:prstGeom>
          <a:noFill/>
        </p:spPr>
        <p:txBody>
          <a:bodyPr wrap="none" rtlCol="0">
            <a:spAutoFit/>
          </a:bodyPr>
          <a:lstStyle/>
          <a:p>
            <a:r>
              <a:rPr lang="en-US" sz="2800" dirty="0">
                <a:latin typeface="+mj-lt"/>
              </a:rPr>
              <a:t>original</a:t>
            </a:r>
          </a:p>
        </p:txBody>
      </p:sp>
      <p:sp>
        <p:nvSpPr>
          <p:cNvPr id="21" name="TextBox 20">
            <a:extLst>
              <a:ext uri="{FF2B5EF4-FFF2-40B4-BE49-F238E27FC236}">
                <a16:creationId xmlns:a16="http://schemas.microsoft.com/office/drawing/2014/main" id="{62BA22C3-64E5-4FE3-9492-620DDEB04934}"/>
              </a:ext>
            </a:extLst>
          </p:cNvPr>
          <p:cNvSpPr txBox="1"/>
          <p:nvPr/>
        </p:nvSpPr>
        <p:spPr>
          <a:xfrm>
            <a:off x="4215897" y="-39041"/>
            <a:ext cx="1135247" cy="523220"/>
          </a:xfrm>
          <a:prstGeom prst="rect">
            <a:avLst/>
          </a:prstGeom>
          <a:noFill/>
        </p:spPr>
        <p:txBody>
          <a:bodyPr wrap="none" rtlCol="0">
            <a:spAutoFit/>
          </a:bodyPr>
          <a:lstStyle/>
          <a:p>
            <a:r>
              <a:rPr lang="en-US" sz="2800" dirty="0">
                <a:latin typeface="+mj-lt"/>
              </a:rPr>
              <a:t>similar</a:t>
            </a:r>
          </a:p>
        </p:txBody>
      </p:sp>
      <p:sp>
        <p:nvSpPr>
          <p:cNvPr id="22" name="TextBox 21">
            <a:extLst>
              <a:ext uri="{FF2B5EF4-FFF2-40B4-BE49-F238E27FC236}">
                <a16:creationId xmlns:a16="http://schemas.microsoft.com/office/drawing/2014/main" id="{2729FCB2-E610-435E-AD7C-CD9E32BAB41B}"/>
              </a:ext>
            </a:extLst>
          </p:cNvPr>
          <p:cNvSpPr txBox="1"/>
          <p:nvPr/>
        </p:nvSpPr>
        <p:spPr>
          <a:xfrm>
            <a:off x="2271393" y="-39041"/>
            <a:ext cx="1402307" cy="523220"/>
          </a:xfrm>
          <a:prstGeom prst="rect">
            <a:avLst/>
          </a:prstGeom>
          <a:noFill/>
        </p:spPr>
        <p:txBody>
          <a:bodyPr wrap="none" rtlCol="0">
            <a:spAutoFit/>
          </a:bodyPr>
          <a:lstStyle/>
          <a:p>
            <a:r>
              <a:rPr lang="en-US" sz="2800" dirty="0">
                <a:latin typeface="+mj-lt"/>
              </a:rPr>
              <a:t>identical</a:t>
            </a:r>
          </a:p>
        </p:txBody>
      </p:sp>
    </p:spTree>
    <p:extLst>
      <p:ext uri="{BB962C8B-B14F-4D97-AF65-F5344CB8AC3E}">
        <p14:creationId xmlns:p14="http://schemas.microsoft.com/office/powerpoint/2010/main" val="182149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generated with high confidence">
            <a:extLst>
              <a:ext uri="{FF2B5EF4-FFF2-40B4-BE49-F238E27FC236}">
                <a16:creationId xmlns:a16="http://schemas.microsoft.com/office/drawing/2014/main" id="{F3D45225-403F-4723-A04F-9127B34B3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5079605"/>
            <a:ext cx="2857500" cy="790575"/>
          </a:xfrm>
          <a:prstGeom prst="rect">
            <a:avLst/>
          </a:prstGeom>
        </p:spPr>
      </p:pic>
      <p:pic>
        <p:nvPicPr>
          <p:cNvPr id="13" name="Picture 12" descr="A close up of a logo&#10;&#10;Description generated with high confidence">
            <a:extLst>
              <a:ext uri="{FF2B5EF4-FFF2-40B4-BE49-F238E27FC236}">
                <a16:creationId xmlns:a16="http://schemas.microsoft.com/office/drawing/2014/main" id="{1B46041B-D87A-4213-BD6A-DA0AEDFFE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23" y="4973511"/>
            <a:ext cx="1704975" cy="1685925"/>
          </a:xfrm>
          <a:prstGeom prst="rect">
            <a:avLst/>
          </a:prstGeom>
        </p:spPr>
      </p:pic>
      <p:pic>
        <p:nvPicPr>
          <p:cNvPr id="10" name="Picture 9" descr="A picture containing object&#10;&#10;Description generated with high confidence">
            <a:extLst>
              <a:ext uri="{FF2B5EF4-FFF2-40B4-BE49-F238E27FC236}">
                <a16:creationId xmlns:a16="http://schemas.microsoft.com/office/drawing/2014/main" id="{4A8FD9C9-C35E-4AFF-8429-6AB1C154E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67" y="3088636"/>
            <a:ext cx="1878493" cy="569607"/>
          </a:xfrm>
          <a:prstGeom prst="rect">
            <a:avLst/>
          </a:prstGeom>
        </p:spPr>
      </p:pic>
      <p:pic>
        <p:nvPicPr>
          <p:cNvPr id="3" name="Picture 2" descr="A drawing of a face&#10;&#10;Description generated with high confidence">
            <a:extLst>
              <a:ext uri="{FF2B5EF4-FFF2-40B4-BE49-F238E27FC236}">
                <a16:creationId xmlns:a16="http://schemas.microsoft.com/office/drawing/2014/main" id="{B7BADC80-75B3-485F-99D1-67D8FFE1BE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2362" y="764247"/>
            <a:ext cx="951654" cy="924922"/>
          </a:xfrm>
          <a:prstGeom prst="rect">
            <a:avLst/>
          </a:prstGeom>
        </p:spPr>
      </p:pic>
      <p:sp>
        <p:nvSpPr>
          <p:cNvPr id="5" name="Title 1">
            <a:extLst>
              <a:ext uri="{FF2B5EF4-FFF2-40B4-BE49-F238E27FC236}">
                <a16:creationId xmlns:a16="http://schemas.microsoft.com/office/drawing/2014/main" id="{B9860885-59AB-46B2-9652-795BBF214F98}"/>
              </a:ext>
            </a:extLst>
          </p:cNvPr>
          <p:cNvSpPr>
            <a:spLocks noGrp="1"/>
          </p:cNvSpPr>
          <p:nvPr>
            <p:ph type="title"/>
          </p:nvPr>
        </p:nvSpPr>
        <p:spPr>
          <a:xfrm>
            <a:off x="0" y="2766220"/>
            <a:ext cx="9144000" cy="1325563"/>
          </a:xfrm>
        </p:spPr>
        <p:txBody>
          <a:bodyPr/>
          <a:lstStyle/>
          <a:p>
            <a:pPr algn="ctr"/>
            <a:r>
              <a:rPr lang="en-US" dirty="0"/>
              <a:t>JavaScript</a:t>
            </a:r>
          </a:p>
        </p:txBody>
      </p:sp>
      <p:sp>
        <p:nvSpPr>
          <p:cNvPr id="4" name="Slide Number Placeholder 3">
            <a:extLst>
              <a:ext uri="{FF2B5EF4-FFF2-40B4-BE49-F238E27FC236}">
                <a16:creationId xmlns:a16="http://schemas.microsoft.com/office/drawing/2014/main" id="{CCB7D641-EB4A-49FB-B9DB-DCE01D74CFF7}"/>
              </a:ext>
            </a:extLst>
          </p:cNvPr>
          <p:cNvSpPr>
            <a:spLocks noGrp="1"/>
          </p:cNvSpPr>
          <p:nvPr>
            <p:ph type="sldNum" sz="quarter" idx="12"/>
          </p:nvPr>
        </p:nvSpPr>
        <p:spPr/>
        <p:txBody>
          <a:bodyPr/>
          <a:lstStyle/>
          <a:p>
            <a:fld id="{1CC5E382-7288-4D45-A9E7-9321A799B0D7}" type="slidenum">
              <a:rPr lang="en-US" smtClean="0"/>
              <a:t>23</a:t>
            </a:fld>
            <a:endParaRPr lang="en-US"/>
          </a:p>
        </p:txBody>
      </p:sp>
      <p:pic>
        <p:nvPicPr>
          <p:cNvPr id="8" name="Picture 7">
            <a:extLst>
              <a:ext uri="{FF2B5EF4-FFF2-40B4-BE49-F238E27FC236}">
                <a16:creationId xmlns:a16="http://schemas.microsoft.com/office/drawing/2014/main" id="{8EBB1837-7CE0-446B-AFCB-3D73338F0A0A}"/>
              </a:ext>
            </a:extLst>
          </p:cNvPr>
          <p:cNvPicPr>
            <a:picLocks noChangeAspect="1"/>
          </p:cNvPicPr>
          <p:nvPr/>
        </p:nvPicPr>
        <p:blipFill>
          <a:blip r:embed="rId7"/>
          <a:stretch>
            <a:fillRect/>
          </a:stretch>
        </p:blipFill>
        <p:spPr>
          <a:xfrm>
            <a:off x="323369" y="1954338"/>
            <a:ext cx="1614820" cy="741808"/>
          </a:xfrm>
          <a:prstGeom prst="rect">
            <a:avLst/>
          </a:prstGeom>
        </p:spPr>
      </p:pic>
      <p:pic>
        <p:nvPicPr>
          <p:cNvPr id="11" name="Picture 10">
            <a:extLst>
              <a:ext uri="{FF2B5EF4-FFF2-40B4-BE49-F238E27FC236}">
                <a16:creationId xmlns:a16="http://schemas.microsoft.com/office/drawing/2014/main" id="{AACEA5B6-D900-451F-AD51-6AB4DCF1DA1D}"/>
              </a:ext>
            </a:extLst>
          </p:cNvPr>
          <p:cNvPicPr>
            <a:picLocks noChangeAspect="1"/>
          </p:cNvPicPr>
          <p:nvPr/>
        </p:nvPicPr>
        <p:blipFill>
          <a:blip r:embed="rId8"/>
          <a:stretch>
            <a:fillRect/>
          </a:stretch>
        </p:blipFill>
        <p:spPr>
          <a:xfrm>
            <a:off x="404874" y="3872679"/>
            <a:ext cx="1649712" cy="718343"/>
          </a:xfrm>
          <a:prstGeom prst="rect">
            <a:avLst/>
          </a:prstGeom>
        </p:spPr>
      </p:pic>
      <p:pic>
        <p:nvPicPr>
          <p:cNvPr id="19" name="Picture 18" descr="A picture containing sitting, computer, laptop, sky&#10;&#10;Description generated with high confidence">
            <a:extLst>
              <a:ext uri="{FF2B5EF4-FFF2-40B4-BE49-F238E27FC236}">
                <a16:creationId xmlns:a16="http://schemas.microsoft.com/office/drawing/2014/main" id="{1011A647-F83B-4926-B2A8-DEAB5F0FA0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9658" y="6160422"/>
            <a:ext cx="2493596" cy="434490"/>
          </a:xfrm>
          <a:prstGeom prst="rect">
            <a:avLst/>
          </a:prstGeom>
        </p:spPr>
      </p:pic>
      <p:pic>
        <p:nvPicPr>
          <p:cNvPr id="24" name="Picture 23">
            <a:extLst>
              <a:ext uri="{FF2B5EF4-FFF2-40B4-BE49-F238E27FC236}">
                <a16:creationId xmlns:a16="http://schemas.microsoft.com/office/drawing/2014/main" id="{6EAB574D-8790-4FBE-83A8-E6694A2F86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36440" y="2887068"/>
            <a:ext cx="1514475" cy="1447800"/>
          </a:xfrm>
          <a:prstGeom prst="rect">
            <a:avLst/>
          </a:prstGeom>
        </p:spPr>
      </p:pic>
      <p:pic>
        <p:nvPicPr>
          <p:cNvPr id="26" name="Picture 25">
            <a:extLst>
              <a:ext uri="{FF2B5EF4-FFF2-40B4-BE49-F238E27FC236}">
                <a16:creationId xmlns:a16="http://schemas.microsoft.com/office/drawing/2014/main" id="{3CDEBD6B-F25B-4FAF-B73A-E5C3BF3D92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72671" y="912029"/>
            <a:ext cx="1596973" cy="1277578"/>
          </a:xfrm>
          <a:prstGeom prst="rect">
            <a:avLst/>
          </a:prstGeom>
        </p:spPr>
      </p:pic>
      <p:pic>
        <p:nvPicPr>
          <p:cNvPr id="28" name="Picture 27" descr="A picture containing clipart&#10;&#10;Description generated with very high confidence">
            <a:extLst>
              <a:ext uri="{FF2B5EF4-FFF2-40B4-BE49-F238E27FC236}">
                <a16:creationId xmlns:a16="http://schemas.microsoft.com/office/drawing/2014/main" id="{8C781608-835C-4BC0-A7ED-1C7CDF05DE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43250" y="2571750"/>
            <a:ext cx="2857500" cy="1714500"/>
          </a:xfrm>
          <a:prstGeom prst="rect">
            <a:avLst/>
          </a:prstGeom>
        </p:spPr>
      </p:pic>
      <p:sp>
        <p:nvSpPr>
          <p:cNvPr id="23" name="Rectangle 22">
            <a:extLst>
              <a:ext uri="{FF2B5EF4-FFF2-40B4-BE49-F238E27FC236}">
                <a16:creationId xmlns:a16="http://schemas.microsoft.com/office/drawing/2014/main" id="{0713C6D6-6295-4944-A568-BA947D337CFD}"/>
              </a:ext>
            </a:extLst>
          </p:cNvPr>
          <p:cNvSpPr/>
          <p:nvPr/>
        </p:nvSpPr>
        <p:spPr>
          <a:xfrm>
            <a:off x="5753721" y="123098"/>
            <a:ext cx="215887" cy="233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8A32AD0-01A9-459B-8E30-C56B8ABFE27D}"/>
              </a:ext>
            </a:extLst>
          </p:cNvPr>
          <p:cNvSpPr/>
          <p:nvPr/>
        </p:nvSpPr>
        <p:spPr>
          <a:xfrm>
            <a:off x="4000010" y="128414"/>
            <a:ext cx="215887" cy="23391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0B7CB9F-4083-40F8-BDDA-94983A9EE379}"/>
              </a:ext>
            </a:extLst>
          </p:cNvPr>
          <p:cNvSpPr/>
          <p:nvPr/>
        </p:nvSpPr>
        <p:spPr>
          <a:xfrm>
            <a:off x="2055506" y="122324"/>
            <a:ext cx="215887" cy="2339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57A7AA-A9A1-430A-9EBA-60CE4EF82B7A}"/>
              </a:ext>
            </a:extLst>
          </p:cNvPr>
          <p:cNvSpPr txBox="1"/>
          <p:nvPr/>
        </p:nvSpPr>
        <p:spPr>
          <a:xfrm>
            <a:off x="5954252" y="-39041"/>
            <a:ext cx="1253869" cy="523220"/>
          </a:xfrm>
          <a:prstGeom prst="rect">
            <a:avLst/>
          </a:prstGeom>
          <a:noFill/>
        </p:spPr>
        <p:txBody>
          <a:bodyPr wrap="none" rtlCol="0">
            <a:spAutoFit/>
          </a:bodyPr>
          <a:lstStyle/>
          <a:p>
            <a:r>
              <a:rPr lang="en-US" sz="2800" dirty="0">
                <a:latin typeface="+mj-lt"/>
              </a:rPr>
              <a:t>original</a:t>
            </a:r>
          </a:p>
        </p:txBody>
      </p:sp>
      <p:sp>
        <p:nvSpPr>
          <p:cNvPr id="30" name="TextBox 29">
            <a:extLst>
              <a:ext uri="{FF2B5EF4-FFF2-40B4-BE49-F238E27FC236}">
                <a16:creationId xmlns:a16="http://schemas.microsoft.com/office/drawing/2014/main" id="{640410FC-90A3-4F64-9FDB-9C8BF351CBF9}"/>
              </a:ext>
            </a:extLst>
          </p:cNvPr>
          <p:cNvSpPr txBox="1"/>
          <p:nvPr/>
        </p:nvSpPr>
        <p:spPr>
          <a:xfrm>
            <a:off x="4215897" y="-39041"/>
            <a:ext cx="1135247" cy="523220"/>
          </a:xfrm>
          <a:prstGeom prst="rect">
            <a:avLst/>
          </a:prstGeom>
          <a:noFill/>
        </p:spPr>
        <p:txBody>
          <a:bodyPr wrap="none" rtlCol="0">
            <a:spAutoFit/>
          </a:bodyPr>
          <a:lstStyle/>
          <a:p>
            <a:r>
              <a:rPr lang="en-US" sz="2800" dirty="0">
                <a:latin typeface="+mj-lt"/>
              </a:rPr>
              <a:t>similar</a:t>
            </a:r>
          </a:p>
        </p:txBody>
      </p:sp>
      <p:sp>
        <p:nvSpPr>
          <p:cNvPr id="31" name="TextBox 30">
            <a:extLst>
              <a:ext uri="{FF2B5EF4-FFF2-40B4-BE49-F238E27FC236}">
                <a16:creationId xmlns:a16="http://schemas.microsoft.com/office/drawing/2014/main" id="{806805F7-ED59-48B7-96B3-FDEF8F564A67}"/>
              </a:ext>
            </a:extLst>
          </p:cNvPr>
          <p:cNvSpPr txBox="1"/>
          <p:nvPr/>
        </p:nvSpPr>
        <p:spPr>
          <a:xfrm>
            <a:off x="2271393" y="-39041"/>
            <a:ext cx="1402307" cy="523220"/>
          </a:xfrm>
          <a:prstGeom prst="rect">
            <a:avLst/>
          </a:prstGeom>
          <a:noFill/>
        </p:spPr>
        <p:txBody>
          <a:bodyPr wrap="none" rtlCol="0">
            <a:spAutoFit/>
          </a:bodyPr>
          <a:lstStyle/>
          <a:p>
            <a:r>
              <a:rPr lang="en-US" sz="2800" dirty="0">
                <a:latin typeface="+mj-lt"/>
              </a:rPr>
              <a:t>identical</a:t>
            </a:r>
          </a:p>
        </p:txBody>
      </p:sp>
      <p:graphicFrame>
        <p:nvGraphicFramePr>
          <p:cNvPr id="6" name="Content Placeholder 23">
            <a:extLst>
              <a:ext uri="{FF2B5EF4-FFF2-40B4-BE49-F238E27FC236}">
                <a16:creationId xmlns:a16="http://schemas.microsoft.com/office/drawing/2014/main" id="{A38AF40A-B47A-477A-84F5-EF15124294B5}"/>
              </a:ext>
            </a:extLst>
          </p:cNvPr>
          <p:cNvGraphicFramePr>
            <a:graphicFrameLocks/>
          </p:cNvGraphicFramePr>
          <p:nvPr>
            <p:extLst>
              <p:ext uri="{D42A27DB-BD31-4B8C-83A1-F6EECF244321}">
                <p14:modId xmlns:p14="http://schemas.microsoft.com/office/powerpoint/2010/main" val="3566971388"/>
              </p:ext>
            </p:extLst>
          </p:nvPr>
        </p:nvGraphicFramePr>
        <p:xfrm>
          <a:off x="1872000" y="0"/>
          <a:ext cx="5400000" cy="6858000"/>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5071378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5512A9F-9475-403E-BCB5-6134E23A360F}"/>
              </a:ext>
            </a:extLst>
          </p:cNvPr>
          <p:cNvSpPr/>
          <p:nvPr/>
        </p:nvSpPr>
        <p:spPr>
          <a:xfrm>
            <a:off x="1553818" y="258417"/>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78CB780-8052-47C5-82E4-FEC46D93660D}"/>
              </a:ext>
            </a:extLst>
          </p:cNvPr>
          <p:cNvSpPr/>
          <p:nvPr/>
        </p:nvSpPr>
        <p:spPr>
          <a:xfrm>
            <a:off x="1553818" y="818321"/>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9567CE9-7631-486C-85D9-B4921A098881}"/>
              </a:ext>
            </a:extLst>
          </p:cNvPr>
          <p:cNvSpPr/>
          <p:nvPr/>
        </p:nvSpPr>
        <p:spPr>
          <a:xfrm>
            <a:off x="1553817" y="1114838"/>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F55BFCC-0C74-4710-ADD5-E4E78034E466}"/>
              </a:ext>
            </a:extLst>
          </p:cNvPr>
          <p:cNvSpPr/>
          <p:nvPr/>
        </p:nvSpPr>
        <p:spPr>
          <a:xfrm>
            <a:off x="1553817" y="1729408"/>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BB7899B-FE4D-4C53-83EA-8025F61E96BA}"/>
              </a:ext>
            </a:extLst>
          </p:cNvPr>
          <p:cNvSpPr/>
          <p:nvPr/>
        </p:nvSpPr>
        <p:spPr>
          <a:xfrm>
            <a:off x="1553816" y="2020957"/>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21C56AF-FEEF-4908-9711-A33CE92E0730}"/>
              </a:ext>
            </a:extLst>
          </p:cNvPr>
          <p:cNvSpPr/>
          <p:nvPr/>
        </p:nvSpPr>
        <p:spPr>
          <a:xfrm>
            <a:off x="1527312" y="2585831"/>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7A77687-4D91-4392-9E64-74793B63FF37}"/>
              </a:ext>
            </a:extLst>
          </p:cNvPr>
          <p:cNvSpPr/>
          <p:nvPr/>
        </p:nvSpPr>
        <p:spPr>
          <a:xfrm>
            <a:off x="1527312" y="2868265"/>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92FF6A6-5692-47FA-80B3-51D08E2088DA}"/>
              </a:ext>
            </a:extLst>
          </p:cNvPr>
          <p:cNvSpPr/>
          <p:nvPr/>
        </p:nvSpPr>
        <p:spPr>
          <a:xfrm>
            <a:off x="1562098" y="3410816"/>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FAADBEA-3C33-4192-BB37-0EAF04EAC620}"/>
              </a:ext>
            </a:extLst>
          </p:cNvPr>
          <p:cNvSpPr/>
          <p:nvPr/>
        </p:nvSpPr>
        <p:spPr>
          <a:xfrm>
            <a:off x="1562098" y="3720548"/>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39D131C-2DC5-4A22-9319-A1C852992FC3}"/>
              </a:ext>
            </a:extLst>
          </p:cNvPr>
          <p:cNvSpPr/>
          <p:nvPr/>
        </p:nvSpPr>
        <p:spPr>
          <a:xfrm>
            <a:off x="1566242" y="4319378"/>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B0A0556-01F2-4BBD-BB32-1B44DCDA3002}"/>
              </a:ext>
            </a:extLst>
          </p:cNvPr>
          <p:cNvSpPr/>
          <p:nvPr/>
        </p:nvSpPr>
        <p:spPr>
          <a:xfrm>
            <a:off x="1553816" y="4623766"/>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FAB6304-E3EA-4222-BD57-3A6EA7EAFE99}"/>
              </a:ext>
            </a:extLst>
          </p:cNvPr>
          <p:cNvSpPr/>
          <p:nvPr/>
        </p:nvSpPr>
        <p:spPr>
          <a:xfrm>
            <a:off x="1553816" y="5102915"/>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DD7B506-91A2-431C-A3A4-6248EC58006B}"/>
              </a:ext>
            </a:extLst>
          </p:cNvPr>
          <p:cNvSpPr/>
          <p:nvPr/>
        </p:nvSpPr>
        <p:spPr>
          <a:xfrm>
            <a:off x="1553816" y="6273248"/>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EDD0C7C-3CD5-483C-B813-E98FCFD5E43A}"/>
              </a:ext>
            </a:extLst>
          </p:cNvPr>
          <p:cNvSpPr/>
          <p:nvPr/>
        </p:nvSpPr>
        <p:spPr>
          <a:xfrm>
            <a:off x="5125277" y="1977058"/>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B1003C5-BCF7-4362-AD26-1DE2A4656969}"/>
              </a:ext>
            </a:extLst>
          </p:cNvPr>
          <p:cNvSpPr/>
          <p:nvPr/>
        </p:nvSpPr>
        <p:spPr>
          <a:xfrm>
            <a:off x="5307497" y="3423202"/>
            <a:ext cx="1323560"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9EC481A-1954-4557-8D63-4CB2A06DF4E0}"/>
              </a:ext>
            </a:extLst>
          </p:cNvPr>
          <p:cNvSpPr/>
          <p:nvPr/>
        </p:nvSpPr>
        <p:spPr>
          <a:xfrm>
            <a:off x="4784030" y="4597674"/>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140992E-9003-4ADF-A637-4AC9806CAA6E}"/>
              </a:ext>
            </a:extLst>
          </p:cNvPr>
          <p:cNvSpPr/>
          <p:nvPr/>
        </p:nvSpPr>
        <p:spPr>
          <a:xfrm>
            <a:off x="3950803" y="2856258"/>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8B30B98-AD41-47E1-B922-98DE95351F19}"/>
              </a:ext>
            </a:extLst>
          </p:cNvPr>
          <p:cNvSpPr/>
          <p:nvPr/>
        </p:nvSpPr>
        <p:spPr>
          <a:xfrm>
            <a:off x="5733221" y="2852530"/>
            <a:ext cx="1268897" cy="27829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154E71-E332-463D-836A-50BDC842AAF7}"/>
              </a:ext>
            </a:extLst>
          </p:cNvPr>
          <p:cNvSpPr>
            <a:spLocks noGrp="1"/>
          </p:cNvSpPr>
          <p:nvPr>
            <p:ph idx="1"/>
          </p:nvPr>
        </p:nvSpPr>
        <p:spPr>
          <a:xfrm>
            <a:off x="0" y="0"/>
            <a:ext cx="9144000" cy="6858000"/>
          </a:xfrm>
        </p:spPr>
        <p:txBody>
          <a:bodyPr>
            <a:normAutofit fontScale="85000" lnSpcReduction="20000"/>
          </a:bodyPr>
          <a:lstStyle/>
          <a:p>
            <a:pPr marL="0" indent="0">
              <a:buNone/>
            </a:pPr>
            <a:r>
              <a:rPr lang="en-US" sz="1800" dirty="0">
                <a:latin typeface="Consolas" panose="020B0609020204030204" pitchFamily="49" charset="0"/>
              </a:rPr>
              <a:t>373860,30721,"build/gallery-</a:t>
            </a:r>
            <a:r>
              <a:rPr lang="en-US" sz="1800" dirty="0" err="1">
                <a:latin typeface="Consolas" panose="020B0609020204030204" pitchFamily="49" charset="0"/>
              </a:rPr>
              <a:t>debounce</a:t>
            </a:r>
            <a:r>
              <a:rPr lang="en-US" sz="1800" dirty="0">
                <a:latin typeface="Consolas" panose="020B0609020204030204" pitchFamily="49" charset="0"/>
              </a:rPr>
              <a:t>/gallery-debounce.js",12370</a:t>
            </a:r>
          </a:p>
          <a:p>
            <a:pPr marL="0" indent="0">
              <a:buNone/>
            </a:pPr>
            <a:r>
              <a:rPr lang="en-US" sz="1800" dirty="0">
                <a:latin typeface="Consolas" panose="020B0609020204030204" pitchFamily="49" charset="0"/>
              </a:rPr>
              <a:t>264560,28784,"node_modules/mocha/lib/browser/fs.js",875</a:t>
            </a:r>
          </a:p>
          <a:p>
            <a:pPr marL="0" indent="0">
              <a:buNone/>
            </a:pPr>
            <a:r>
              <a:rPr lang="en-US" sz="1800" dirty="0">
                <a:latin typeface="Consolas" panose="020B0609020204030204" pitchFamily="49" charset="0"/>
              </a:rPr>
              <a:t>373880,30721,"src/gallery-</a:t>
            </a:r>
            <a:r>
              <a:rPr lang="en-US" sz="1800" dirty="0" err="1">
                <a:latin typeface="Consolas" panose="020B0609020204030204" pitchFamily="49" charset="0"/>
              </a:rPr>
              <a:t>debounce</a:t>
            </a:r>
            <a:r>
              <a:rPr lang="en-US" sz="1800" dirty="0">
                <a:latin typeface="Consolas" panose="020B0609020204030204" pitchFamily="49" charset="0"/>
              </a:rPr>
              <a:t>/</a:t>
            </a:r>
            <a:r>
              <a:rPr lang="en-US" sz="1800" dirty="0" err="1">
                <a:latin typeface="Consolas" panose="020B0609020204030204" pitchFamily="49" charset="0"/>
              </a:rPr>
              <a:t>js</a:t>
            </a:r>
            <a:r>
              <a:rPr lang="en-US" sz="1800" dirty="0">
                <a:latin typeface="Consolas" panose="020B0609020204030204" pitchFamily="49" charset="0"/>
              </a:rPr>
              <a:t>/debounce.js",12372</a:t>
            </a:r>
          </a:p>
          <a:p>
            <a:pPr marL="0" indent="0">
              <a:buNone/>
            </a:pPr>
            <a:r>
              <a:rPr lang="en-US" sz="1800" dirty="0">
                <a:latin typeface="Consolas" panose="020B0609020204030204" pitchFamily="49" charset="0"/>
              </a:rPr>
              <a:t>264580,28784,"node_modules/mocha/browser/path.js",875</a:t>
            </a:r>
          </a:p>
          <a:p>
            <a:pPr marL="0" indent="0">
              <a:buNone/>
            </a:pPr>
            <a:r>
              <a:rPr lang="en-US" sz="1800" dirty="0">
                <a:latin typeface="Consolas" panose="020B0609020204030204" pitchFamily="49" charset="0"/>
              </a:rPr>
              <a:t>264600,28784,"node_modules/mocha/browser/progress.js",8298</a:t>
            </a:r>
          </a:p>
          <a:p>
            <a:pPr marL="0" indent="0">
              <a:buNone/>
            </a:pPr>
            <a:r>
              <a:rPr lang="en-US" sz="1800" dirty="0">
                <a:latin typeface="Consolas" panose="020B0609020204030204" pitchFamily="49" charset="0"/>
              </a:rPr>
              <a:t>373900,30721,"src/gallery-</a:t>
            </a:r>
            <a:r>
              <a:rPr lang="en-US" sz="1800" dirty="0" err="1">
                <a:latin typeface="Consolas" panose="020B0609020204030204" pitchFamily="49" charset="0"/>
              </a:rPr>
              <a:t>debounce</a:t>
            </a:r>
            <a:r>
              <a:rPr lang="en-US" sz="1800" dirty="0">
                <a:latin typeface="Consolas" panose="020B0609020204030204" pitchFamily="49" charset="0"/>
              </a:rPr>
              <a:t>/tests/unit/</a:t>
            </a:r>
            <a:r>
              <a:rPr lang="en-US" sz="1800" dirty="0" err="1">
                <a:latin typeface="Consolas" panose="020B0609020204030204" pitchFamily="49" charset="0"/>
              </a:rPr>
              <a:t>js</a:t>
            </a:r>
            <a:r>
              <a:rPr lang="en-US" sz="1800" dirty="0">
                <a:latin typeface="Consolas" panose="020B0609020204030204" pitchFamily="49" charset="0"/>
              </a:rPr>
              <a:t>/tests.js",12373</a:t>
            </a:r>
          </a:p>
          <a:p>
            <a:pPr marL="0" indent="0">
              <a:buNone/>
            </a:pPr>
            <a:r>
              <a:rPr lang="en-US" sz="1800" dirty="0">
                <a:latin typeface="Consolas" panose="020B0609020204030204" pitchFamily="49" charset="0"/>
              </a:rPr>
              <a:t>264680,28784,"node_modules/mocha/build/interfaces/bdd.js",8302</a:t>
            </a:r>
          </a:p>
          <a:p>
            <a:pPr marL="0" indent="0">
              <a:buNone/>
            </a:pPr>
            <a:r>
              <a:rPr lang="en-US" sz="1800" dirty="0">
                <a:latin typeface="Consolas" panose="020B0609020204030204" pitchFamily="49" charset="0"/>
              </a:rPr>
              <a:t>264700,28784,"node_modules/mocha/lib/interfaces/</a:t>
            </a:r>
            <a:r>
              <a:rPr lang="en-US" sz="1800" dirty="0" err="1">
                <a:latin typeface="Consolas" panose="020B0609020204030204" pitchFamily="49" charset="0"/>
              </a:rPr>
              <a:t>node_modules</a:t>
            </a:r>
            <a:r>
              <a:rPr lang="en-US" sz="1800" dirty="0">
                <a:latin typeface="Consolas" panose="020B0609020204030204" pitchFamily="49" charset="0"/>
              </a:rPr>
              <a:t>/exports.js",8303</a:t>
            </a:r>
          </a:p>
          <a:p>
            <a:pPr marL="0" indent="0">
              <a:buNone/>
            </a:pPr>
            <a:r>
              <a:rPr lang="en-US" sz="1800" dirty="0">
                <a:latin typeface="Consolas" panose="020B0609020204030204" pitchFamily="49" charset="0"/>
              </a:rPr>
              <a:t>373960,30721,"build/gallery-affix/gallery-affix-min.js",12376</a:t>
            </a:r>
          </a:p>
          <a:p>
            <a:pPr marL="0" indent="0">
              <a:buNone/>
            </a:pPr>
            <a:r>
              <a:rPr lang="en-US" sz="1800" dirty="0">
                <a:latin typeface="Consolas" panose="020B0609020204030204" pitchFamily="49" charset="0"/>
              </a:rPr>
              <a:t>264640,28784,"node_modules/mocha/lib/context.js",8300</a:t>
            </a:r>
          </a:p>
          <a:p>
            <a:pPr marL="0" indent="0">
              <a:buNone/>
            </a:pPr>
            <a:r>
              <a:rPr lang="en-US" sz="1800" dirty="0">
                <a:latin typeface="Consolas" panose="020B0609020204030204" pitchFamily="49" charset="0"/>
              </a:rPr>
              <a:t>264660,28784,"node_modules/mocha/lib/</a:t>
            </a:r>
            <a:r>
              <a:rPr lang="en-US" sz="1800" dirty="0" err="1">
                <a:latin typeface="Consolas" panose="020B0609020204030204" pitchFamily="49" charset="0"/>
              </a:rPr>
              <a:t>node_modules</a:t>
            </a:r>
            <a:r>
              <a:rPr lang="en-US" sz="1800" dirty="0">
                <a:latin typeface="Consolas" panose="020B0609020204030204" pitchFamily="49" charset="0"/>
              </a:rPr>
              <a:t>/foo/</a:t>
            </a:r>
            <a:r>
              <a:rPr lang="en-US" sz="1800" dirty="0" err="1">
                <a:latin typeface="Consolas" panose="020B0609020204030204" pitchFamily="49" charset="0"/>
              </a:rPr>
              <a:t>node_modules</a:t>
            </a:r>
            <a:r>
              <a:rPr lang="en-US" sz="1800" dirty="0">
                <a:latin typeface="Consolas" panose="020B0609020204030204" pitchFamily="49" charset="0"/>
              </a:rPr>
              <a:t>/hook.js",8301</a:t>
            </a:r>
          </a:p>
          <a:p>
            <a:pPr marL="0" indent="0">
              <a:buNone/>
            </a:pPr>
            <a:r>
              <a:rPr lang="en-US" sz="1800" dirty="0">
                <a:latin typeface="Consolas" panose="020B0609020204030204" pitchFamily="49" charset="0"/>
              </a:rPr>
              <a:t>373940,30721,"build/gallery-affix/gallery-affix-debug.js",12375</a:t>
            </a:r>
          </a:p>
          <a:p>
            <a:pPr marL="0" indent="0">
              <a:buNone/>
            </a:pPr>
            <a:r>
              <a:rPr lang="en-US" sz="1800" dirty="0">
                <a:latin typeface="Consolas" panose="020B0609020204030204" pitchFamily="49" charset="0"/>
              </a:rPr>
              <a:t>264720,28784,"node_modules/mocha/tests/interfaces/</a:t>
            </a:r>
            <a:r>
              <a:rPr lang="en-US" sz="1800" dirty="0" err="1">
                <a:latin typeface="Consolas" panose="020B0609020204030204" pitchFamily="49" charset="0"/>
              </a:rPr>
              <a:t>node_modules</a:t>
            </a:r>
            <a:r>
              <a:rPr lang="en-US" sz="1800" dirty="0">
                <a:latin typeface="Consolas" panose="020B0609020204030204" pitchFamily="49" charset="0"/>
              </a:rPr>
              <a:t>/index.js",8304</a:t>
            </a:r>
          </a:p>
          <a:p>
            <a:pPr marL="0" indent="0">
              <a:buNone/>
            </a:pPr>
            <a:r>
              <a:rPr lang="en-US" sz="1800" dirty="0">
                <a:latin typeface="Consolas" panose="020B0609020204030204" pitchFamily="49" charset="0"/>
              </a:rPr>
              <a:t>264520,28784,"node_modules/mocha/tests/browser/debug.js",8296</a:t>
            </a:r>
          </a:p>
          <a:p>
            <a:pPr marL="0" indent="0">
              <a:buNone/>
            </a:pPr>
            <a:r>
              <a:rPr lang="en-US" sz="1800" dirty="0">
                <a:latin typeface="Consolas" panose="020B0609020204030204" pitchFamily="49" charset="0"/>
              </a:rPr>
              <a:t>264460,28784,"lib/uri.js",8293</a:t>
            </a:r>
          </a:p>
          <a:p>
            <a:pPr marL="0" indent="0">
              <a:buNone/>
            </a:pPr>
            <a:r>
              <a:rPr lang="en-US" sz="1800" dirty="0">
                <a:latin typeface="Consolas" panose="020B0609020204030204" pitchFamily="49" charset="0"/>
              </a:rPr>
              <a:t>264540,28784,"node_modules/mocha/build/browser/events.js",8297</a:t>
            </a:r>
          </a:p>
          <a:p>
            <a:pPr marL="0" indent="0">
              <a:buNone/>
            </a:pPr>
            <a:r>
              <a:rPr lang="en-US" sz="1800" dirty="0">
                <a:latin typeface="Consolas" panose="020B0609020204030204" pitchFamily="49" charset="0"/>
              </a:rPr>
              <a:t>264620,28784,"node_modules/mocha/lib/browser/</a:t>
            </a:r>
            <a:r>
              <a:rPr lang="en-US" sz="1800" dirty="0" err="1">
                <a:latin typeface="Consolas" panose="020B0609020204030204" pitchFamily="49" charset="0"/>
              </a:rPr>
              <a:t>node_modules</a:t>
            </a:r>
            <a:r>
              <a:rPr lang="en-US" sz="1800" dirty="0">
                <a:latin typeface="Consolas" panose="020B0609020204030204" pitchFamily="49" charset="0"/>
              </a:rPr>
              <a:t>/tty.js",8299</a:t>
            </a:r>
          </a:p>
          <a:p>
            <a:pPr marL="0" indent="0">
              <a:buNone/>
            </a:pPr>
            <a:r>
              <a:rPr lang="en-US" sz="1800" dirty="0">
                <a:latin typeface="Consolas" panose="020B0609020204030204" pitchFamily="49" charset="0"/>
              </a:rPr>
              <a:t>264480,28784,"sanitizer.js",8294</a:t>
            </a:r>
          </a:p>
          <a:p>
            <a:pPr marL="0" indent="0">
              <a:buNone/>
            </a:pPr>
            <a:r>
              <a:rPr lang="en-US" sz="1800" dirty="0">
                <a:latin typeface="Consolas" panose="020B0609020204030204" pitchFamily="49" charset="0"/>
              </a:rPr>
              <a:t>264500,28784,"node_modules/mocha/index.js",8295</a:t>
            </a:r>
          </a:p>
          <a:p>
            <a:pPr marL="0" indent="0">
              <a:buNone/>
            </a:pPr>
            <a:r>
              <a:rPr lang="en-US" sz="1800" dirty="0">
                <a:latin typeface="Consolas" panose="020B0609020204030204" pitchFamily="49" charset="0"/>
              </a:rPr>
              <a:t>373920,30721,"build/gallery-affix/gallery-affix-coverage.js",12374</a:t>
            </a:r>
          </a:p>
          <a:p>
            <a:pPr marL="0" indent="0">
              <a:buNone/>
            </a:pPr>
            <a:r>
              <a:rPr lang="en-US" sz="1800" dirty="0">
                <a:latin typeface="Consolas" panose="020B0609020204030204" pitchFamily="49" charset="0"/>
              </a:rPr>
              <a:t>264740,28784,"tests/qunit.js",8305</a:t>
            </a:r>
          </a:p>
          <a:p>
            <a:pPr marL="0" indent="0">
              <a:buNone/>
            </a:pPr>
            <a:r>
              <a:rPr lang="en-US" sz="1800" dirty="0">
                <a:latin typeface="Consolas" panose="020B0609020204030204" pitchFamily="49" charset="0"/>
              </a:rPr>
              <a:t>264440,28784,"lib/html4.js",8292</a:t>
            </a:r>
          </a:p>
          <a:p>
            <a:pPr marL="0" indent="0">
              <a:buNone/>
            </a:pPr>
            <a:r>
              <a:rPr lang="en-US" sz="1800" dirty="0">
                <a:latin typeface="Consolas" panose="020B0609020204030204" pitchFamily="49" charset="0"/>
              </a:rPr>
              <a:t>264760,28784,"node_modules/mocha/lib/interfaces/tdd.js",8306</a:t>
            </a:r>
          </a:p>
          <a:p>
            <a:pPr marL="0" indent="0">
              <a:buNone/>
            </a:pPr>
            <a:r>
              <a:rPr lang="en-US" sz="1800" dirty="0">
                <a:latin typeface="Consolas" panose="020B0609020204030204" pitchFamily="49" charset="0"/>
              </a:rPr>
              <a:t>264420,26906,"js/script.js",8291</a:t>
            </a:r>
          </a:p>
          <a:p>
            <a:pPr marL="0" indent="0">
              <a:buNone/>
            </a:pPr>
            <a:endParaRPr lang="en-US" dirty="0"/>
          </a:p>
        </p:txBody>
      </p:sp>
      <p:sp>
        <p:nvSpPr>
          <p:cNvPr id="2" name="Slide Number Placeholder 1">
            <a:extLst>
              <a:ext uri="{FF2B5EF4-FFF2-40B4-BE49-F238E27FC236}">
                <a16:creationId xmlns:a16="http://schemas.microsoft.com/office/drawing/2014/main" id="{0F5A3988-2E96-4260-B035-D02A1AD36D31}"/>
              </a:ext>
            </a:extLst>
          </p:cNvPr>
          <p:cNvSpPr>
            <a:spLocks noGrp="1"/>
          </p:cNvSpPr>
          <p:nvPr>
            <p:ph type="sldNum" sz="quarter" idx="12"/>
          </p:nvPr>
        </p:nvSpPr>
        <p:spPr/>
        <p:txBody>
          <a:bodyPr/>
          <a:lstStyle/>
          <a:p>
            <a:fld id="{1CC5E382-7288-4D45-A9E7-9321A799B0D7}" type="slidenum">
              <a:rPr lang="en-US" smtClean="0"/>
              <a:t>24</a:t>
            </a:fld>
            <a:endParaRPr lang="en-US"/>
          </a:p>
        </p:txBody>
      </p:sp>
    </p:spTree>
    <p:extLst>
      <p:ext uri="{BB962C8B-B14F-4D97-AF65-F5344CB8AC3E}">
        <p14:creationId xmlns:p14="http://schemas.microsoft.com/office/powerpoint/2010/main" val="422821673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0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20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20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20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20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20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20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20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20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0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2000"/>
                                        <p:tgtEl>
                                          <p:spTgt spid="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2000"/>
                                        <p:tgtEl>
                                          <p:spTgt spid="4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20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2000"/>
                                        <p:tgtEl>
                                          <p:spTgt spid="5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2000"/>
                                        <p:tgtEl>
                                          <p:spTgt spid="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720E-5A4A-4ED8-8F1B-1234F2DEED8A}"/>
              </a:ext>
            </a:extLst>
          </p:cNvPr>
          <p:cNvSpPr>
            <a:spLocks noGrp="1"/>
          </p:cNvSpPr>
          <p:nvPr>
            <p:ph type="title"/>
          </p:nvPr>
        </p:nvSpPr>
        <p:spPr>
          <a:xfrm>
            <a:off x="-5321" y="-10633"/>
            <a:ext cx="7886700" cy="1325563"/>
          </a:xfrm>
        </p:spPr>
        <p:txBody>
          <a:bodyPr/>
          <a:lstStyle/>
          <a:p>
            <a:r>
              <a:rPr lang="en-US" dirty="0"/>
              <a:t>JavaScript Files over Time</a:t>
            </a:r>
          </a:p>
        </p:txBody>
      </p:sp>
      <p:graphicFrame>
        <p:nvGraphicFramePr>
          <p:cNvPr id="7" name="Content Placeholder 6">
            <a:extLst>
              <a:ext uri="{FF2B5EF4-FFF2-40B4-BE49-F238E27FC236}">
                <a16:creationId xmlns:a16="http://schemas.microsoft.com/office/drawing/2014/main" id="{48AEA152-322D-4B39-A44E-1CCD2050DD7B}"/>
              </a:ext>
            </a:extLst>
          </p:cNvPr>
          <p:cNvGraphicFramePr>
            <a:graphicFrameLocks noGrp="1"/>
          </p:cNvGraphicFramePr>
          <p:nvPr>
            <p:ph idx="1"/>
            <p:extLst>
              <p:ext uri="{D42A27DB-BD31-4B8C-83A1-F6EECF244321}">
                <p14:modId xmlns:p14="http://schemas.microsoft.com/office/powerpoint/2010/main" val="1748292230"/>
              </p:ext>
            </p:extLst>
          </p:nvPr>
        </p:nvGraphicFramePr>
        <p:xfrm>
          <a:off x="765313" y="1263600"/>
          <a:ext cx="8179904" cy="537707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1919FD3A-5109-45B6-804F-CD8CD7AB7851}"/>
              </a:ext>
            </a:extLst>
          </p:cNvPr>
          <p:cNvSpPr>
            <a:spLocks noGrp="1"/>
          </p:cNvSpPr>
          <p:nvPr>
            <p:ph type="sldNum" sz="quarter" idx="12"/>
          </p:nvPr>
        </p:nvSpPr>
        <p:spPr/>
        <p:txBody>
          <a:bodyPr/>
          <a:lstStyle/>
          <a:p>
            <a:fld id="{1CC5E382-7288-4D45-A9E7-9321A799B0D7}" type="slidenum">
              <a:rPr lang="en-US" smtClean="0"/>
              <a:t>25</a:t>
            </a:fld>
            <a:endParaRPr lang="en-US"/>
          </a:p>
        </p:txBody>
      </p:sp>
      <p:sp>
        <p:nvSpPr>
          <p:cNvPr id="6" name="Rectangle 5">
            <a:extLst>
              <a:ext uri="{FF2B5EF4-FFF2-40B4-BE49-F238E27FC236}">
                <a16:creationId xmlns:a16="http://schemas.microsoft.com/office/drawing/2014/main" id="{2CE14955-5A35-4873-90E1-1F679DE86EA3}"/>
              </a:ext>
            </a:extLst>
          </p:cNvPr>
          <p:cNvSpPr/>
          <p:nvPr/>
        </p:nvSpPr>
        <p:spPr>
          <a:xfrm>
            <a:off x="1381197" y="1590260"/>
            <a:ext cx="930966" cy="4899991"/>
          </a:xfrm>
          <a:prstGeom prst="rect">
            <a:avLst/>
          </a:prstGeom>
          <a:gradFill>
            <a:gsLst>
              <a:gs pos="0">
                <a:schemeClr val="bg1"/>
              </a:gs>
              <a:gs pos="17000">
                <a:schemeClr val="bg2">
                  <a:lumMod val="90000"/>
                </a:schemeClr>
              </a:gs>
            </a:gsLst>
            <a:lin ang="5400000" scaled="0"/>
          </a:gradFill>
          <a:ln w="0">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800" b="1" dirty="0">
              <a:solidFill>
                <a:schemeClr val="bg1"/>
              </a:solidFill>
            </a:endParaRPr>
          </a:p>
          <a:p>
            <a:pPr algn="ctr"/>
            <a:r>
              <a:rPr lang="en-US" sz="2800" b="1" dirty="0">
                <a:solidFill>
                  <a:schemeClr val="bg1"/>
                </a:solidFill>
              </a:rPr>
              <a:t>2009</a:t>
            </a:r>
          </a:p>
        </p:txBody>
      </p:sp>
      <p:sp>
        <p:nvSpPr>
          <p:cNvPr id="10" name="Rectangle 9">
            <a:extLst>
              <a:ext uri="{FF2B5EF4-FFF2-40B4-BE49-F238E27FC236}">
                <a16:creationId xmlns:a16="http://schemas.microsoft.com/office/drawing/2014/main" id="{A406FCFA-4FEC-4C45-8669-8964B3E6EB2F}"/>
              </a:ext>
            </a:extLst>
          </p:cNvPr>
          <p:cNvSpPr/>
          <p:nvPr/>
        </p:nvSpPr>
        <p:spPr>
          <a:xfrm>
            <a:off x="2310505" y="1590259"/>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2010</a:t>
            </a:r>
          </a:p>
        </p:txBody>
      </p:sp>
      <p:sp>
        <p:nvSpPr>
          <p:cNvPr id="11" name="Rectangle 10">
            <a:extLst>
              <a:ext uri="{FF2B5EF4-FFF2-40B4-BE49-F238E27FC236}">
                <a16:creationId xmlns:a16="http://schemas.microsoft.com/office/drawing/2014/main" id="{CE11AC3B-B333-47EA-BF0A-EEEBBF772E48}"/>
              </a:ext>
            </a:extLst>
          </p:cNvPr>
          <p:cNvSpPr/>
          <p:nvPr/>
        </p:nvSpPr>
        <p:spPr>
          <a:xfrm>
            <a:off x="4170779" y="1590258"/>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2012</a:t>
            </a:r>
          </a:p>
        </p:txBody>
      </p:sp>
      <p:sp>
        <p:nvSpPr>
          <p:cNvPr id="13" name="Rectangle 12">
            <a:extLst>
              <a:ext uri="{FF2B5EF4-FFF2-40B4-BE49-F238E27FC236}">
                <a16:creationId xmlns:a16="http://schemas.microsoft.com/office/drawing/2014/main" id="{8D4DA399-F303-4960-B892-487DCA8029D9}"/>
              </a:ext>
            </a:extLst>
          </p:cNvPr>
          <p:cNvSpPr/>
          <p:nvPr/>
        </p:nvSpPr>
        <p:spPr>
          <a:xfrm>
            <a:off x="6027737" y="1590257"/>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2014</a:t>
            </a:r>
          </a:p>
        </p:txBody>
      </p:sp>
      <p:sp>
        <p:nvSpPr>
          <p:cNvPr id="15" name="Rectangle 14">
            <a:extLst>
              <a:ext uri="{FF2B5EF4-FFF2-40B4-BE49-F238E27FC236}">
                <a16:creationId xmlns:a16="http://schemas.microsoft.com/office/drawing/2014/main" id="{30EBE522-ECC2-490C-ADAF-F0730F69DCC7}"/>
              </a:ext>
            </a:extLst>
          </p:cNvPr>
          <p:cNvSpPr/>
          <p:nvPr/>
        </p:nvSpPr>
        <p:spPr>
          <a:xfrm>
            <a:off x="7881379" y="1590256"/>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2016</a:t>
            </a:r>
          </a:p>
        </p:txBody>
      </p:sp>
      <p:sp>
        <p:nvSpPr>
          <p:cNvPr id="16" name="Rectangle 15">
            <a:extLst>
              <a:ext uri="{FF2B5EF4-FFF2-40B4-BE49-F238E27FC236}">
                <a16:creationId xmlns:a16="http://schemas.microsoft.com/office/drawing/2014/main" id="{8606885F-739C-4E63-89C7-BC2607764021}"/>
              </a:ext>
            </a:extLst>
          </p:cNvPr>
          <p:cNvSpPr/>
          <p:nvPr/>
        </p:nvSpPr>
        <p:spPr>
          <a:xfrm>
            <a:off x="3227877" y="1590255"/>
            <a:ext cx="930966" cy="4899991"/>
          </a:xfrm>
          <a:prstGeom prst="rect">
            <a:avLst/>
          </a:prstGeom>
          <a:gradFill>
            <a:gsLst>
              <a:gs pos="0">
                <a:schemeClr val="bg1"/>
              </a:gs>
              <a:gs pos="17000">
                <a:schemeClr val="bg2">
                  <a:lumMod val="90000"/>
                </a:schemeClr>
              </a:gs>
            </a:gsLst>
            <a:lin ang="5400000" scaled="0"/>
          </a:gradFill>
          <a:ln w="0">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800" b="1" dirty="0">
              <a:solidFill>
                <a:schemeClr val="bg1"/>
              </a:solidFill>
            </a:endParaRPr>
          </a:p>
          <a:p>
            <a:pPr algn="ctr"/>
            <a:r>
              <a:rPr lang="en-US" sz="2800" b="1" dirty="0">
                <a:solidFill>
                  <a:schemeClr val="bg1"/>
                </a:solidFill>
              </a:rPr>
              <a:t>2011</a:t>
            </a:r>
          </a:p>
        </p:txBody>
      </p:sp>
      <p:sp>
        <p:nvSpPr>
          <p:cNvPr id="17" name="Rectangle 16">
            <a:extLst>
              <a:ext uri="{FF2B5EF4-FFF2-40B4-BE49-F238E27FC236}">
                <a16:creationId xmlns:a16="http://schemas.microsoft.com/office/drawing/2014/main" id="{DAA310F6-4000-42AD-BB5B-4C8CC0902ED7}"/>
              </a:ext>
            </a:extLst>
          </p:cNvPr>
          <p:cNvSpPr/>
          <p:nvPr/>
        </p:nvSpPr>
        <p:spPr>
          <a:xfrm>
            <a:off x="5111244" y="1590255"/>
            <a:ext cx="930966" cy="4899991"/>
          </a:xfrm>
          <a:prstGeom prst="rect">
            <a:avLst/>
          </a:prstGeom>
          <a:gradFill>
            <a:gsLst>
              <a:gs pos="0">
                <a:schemeClr val="bg1"/>
              </a:gs>
              <a:gs pos="17000">
                <a:schemeClr val="bg2">
                  <a:lumMod val="90000"/>
                </a:schemeClr>
              </a:gs>
            </a:gsLst>
            <a:lin ang="5400000" scaled="0"/>
          </a:gradFill>
          <a:ln w="0">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800" b="1" dirty="0">
              <a:solidFill>
                <a:schemeClr val="bg1"/>
              </a:solidFill>
            </a:endParaRPr>
          </a:p>
          <a:p>
            <a:pPr algn="ctr"/>
            <a:r>
              <a:rPr lang="en-US" sz="2800" b="1" dirty="0">
                <a:solidFill>
                  <a:schemeClr val="bg1"/>
                </a:solidFill>
              </a:rPr>
              <a:t>2013</a:t>
            </a:r>
          </a:p>
        </p:txBody>
      </p:sp>
      <p:sp>
        <p:nvSpPr>
          <p:cNvPr id="18" name="Rectangle 17">
            <a:extLst>
              <a:ext uri="{FF2B5EF4-FFF2-40B4-BE49-F238E27FC236}">
                <a16:creationId xmlns:a16="http://schemas.microsoft.com/office/drawing/2014/main" id="{83766ABC-D614-4520-B82E-CC73B70344A3}"/>
              </a:ext>
            </a:extLst>
          </p:cNvPr>
          <p:cNvSpPr/>
          <p:nvPr/>
        </p:nvSpPr>
        <p:spPr>
          <a:xfrm>
            <a:off x="6964886" y="1590252"/>
            <a:ext cx="930966" cy="4899991"/>
          </a:xfrm>
          <a:prstGeom prst="rect">
            <a:avLst/>
          </a:prstGeom>
          <a:gradFill>
            <a:gsLst>
              <a:gs pos="0">
                <a:schemeClr val="bg1"/>
              </a:gs>
              <a:gs pos="17000">
                <a:schemeClr val="bg2">
                  <a:lumMod val="90000"/>
                </a:schemeClr>
              </a:gs>
            </a:gsLst>
            <a:lin ang="5400000" scaled="0"/>
          </a:gradFill>
          <a:ln w="0">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800" b="1" dirty="0">
              <a:solidFill>
                <a:schemeClr val="bg1"/>
              </a:solidFill>
            </a:endParaRPr>
          </a:p>
          <a:p>
            <a:pPr algn="ctr"/>
            <a:r>
              <a:rPr lang="en-US" sz="2800" b="1" dirty="0">
                <a:solidFill>
                  <a:schemeClr val="bg1"/>
                </a:solidFill>
              </a:rPr>
              <a:t>2015</a:t>
            </a:r>
          </a:p>
        </p:txBody>
      </p:sp>
      <p:sp>
        <p:nvSpPr>
          <p:cNvPr id="19" name="Rectangle 18">
            <a:extLst>
              <a:ext uri="{FF2B5EF4-FFF2-40B4-BE49-F238E27FC236}">
                <a16:creationId xmlns:a16="http://schemas.microsoft.com/office/drawing/2014/main" id="{D3AEBCB9-BB68-41A5-8107-4B8ACFBB8B02}"/>
              </a:ext>
            </a:extLst>
          </p:cNvPr>
          <p:cNvSpPr/>
          <p:nvPr/>
        </p:nvSpPr>
        <p:spPr>
          <a:xfrm>
            <a:off x="444263" y="1590253"/>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2008</a:t>
            </a:r>
          </a:p>
        </p:txBody>
      </p:sp>
      <p:sp>
        <p:nvSpPr>
          <p:cNvPr id="28" name="Callout: Bent Line 27">
            <a:extLst>
              <a:ext uri="{FF2B5EF4-FFF2-40B4-BE49-F238E27FC236}">
                <a16:creationId xmlns:a16="http://schemas.microsoft.com/office/drawing/2014/main" id="{144BBAA8-F575-4A99-A447-A6A60EA1E896}"/>
              </a:ext>
            </a:extLst>
          </p:cNvPr>
          <p:cNvSpPr/>
          <p:nvPr/>
        </p:nvSpPr>
        <p:spPr>
          <a:xfrm>
            <a:off x="6907437" y="1373561"/>
            <a:ext cx="1023731" cy="433377"/>
          </a:xfrm>
          <a:prstGeom prst="borderCallout2">
            <a:avLst>
              <a:gd name="adj1" fmla="val 48950"/>
              <a:gd name="adj2" fmla="val 95105"/>
              <a:gd name="adj3" fmla="val 46657"/>
              <a:gd name="adj4" fmla="val 91556"/>
              <a:gd name="adj5" fmla="val 45865"/>
              <a:gd name="adj6" fmla="val 180690"/>
            </a:avLst>
          </a:prstGeom>
          <a:solidFill>
            <a:schemeClr val="bg2">
              <a:lumMod val="75000"/>
            </a:schemeClr>
          </a:solidFill>
          <a:ln w="25400">
            <a:solidFill>
              <a:schemeClr val="bg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bg2">
                    <a:lumMod val="25000"/>
                  </a:schemeClr>
                </a:solidFill>
              </a:rPr>
              <a:t>251m</a:t>
            </a:r>
          </a:p>
        </p:txBody>
      </p:sp>
      <p:graphicFrame>
        <p:nvGraphicFramePr>
          <p:cNvPr id="20" name="Content Placeholder 6">
            <a:extLst>
              <a:ext uri="{FF2B5EF4-FFF2-40B4-BE49-F238E27FC236}">
                <a16:creationId xmlns:a16="http://schemas.microsoft.com/office/drawing/2014/main" id="{F9AC81D7-6942-480E-909D-71918527EFF5}"/>
              </a:ext>
            </a:extLst>
          </p:cNvPr>
          <p:cNvGraphicFramePr>
            <a:graphicFrameLocks/>
          </p:cNvGraphicFramePr>
          <p:nvPr>
            <p:extLst>
              <p:ext uri="{D42A27DB-BD31-4B8C-83A1-F6EECF244321}">
                <p14:modId xmlns:p14="http://schemas.microsoft.com/office/powerpoint/2010/main" val="681218456"/>
              </p:ext>
            </p:extLst>
          </p:nvPr>
        </p:nvGraphicFramePr>
        <p:xfrm>
          <a:off x="765600" y="1263600"/>
          <a:ext cx="8179904" cy="53770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256689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Graphic spid="20"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720E-5A4A-4ED8-8F1B-1234F2DEED8A}"/>
              </a:ext>
            </a:extLst>
          </p:cNvPr>
          <p:cNvSpPr>
            <a:spLocks noGrp="1"/>
          </p:cNvSpPr>
          <p:nvPr>
            <p:ph type="title"/>
          </p:nvPr>
        </p:nvSpPr>
        <p:spPr>
          <a:xfrm>
            <a:off x="-5321" y="-10633"/>
            <a:ext cx="7886700" cy="1325563"/>
          </a:xfrm>
        </p:spPr>
        <p:txBody>
          <a:bodyPr/>
          <a:lstStyle/>
          <a:p>
            <a:r>
              <a:rPr lang="en-US" dirty="0"/>
              <a:t>JavaScript Files over Time</a:t>
            </a:r>
          </a:p>
        </p:txBody>
      </p:sp>
      <p:graphicFrame>
        <p:nvGraphicFramePr>
          <p:cNvPr id="7" name="Content Placeholder 6">
            <a:extLst>
              <a:ext uri="{FF2B5EF4-FFF2-40B4-BE49-F238E27FC236}">
                <a16:creationId xmlns:a16="http://schemas.microsoft.com/office/drawing/2014/main" id="{48AEA152-322D-4B39-A44E-1CCD2050DD7B}"/>
              </a:ext>
            </a:extLst>
          </p:cNvPr>
          <p:cNvGraphicFramePr>
            <a:graphicFrameLocks noGrp="1"/>
          </p:cNvGraphicFramePr>
          <p:nvPr>
            <p:ph idx="1"/>
            <p:extLst>
              <p:ext uri="{D42A27DB-BD31-4B8C-83A1-F6EECF244321}">
                <p14:modId xmlns:p14="http://schemas.microsoft.com/office/powerpoint/2010/main" val="2450057631"/>
              </p:ext>
            </p:extLst>
          </p:nvPr>
        </p:nvGraphicFramePr>
        <p:xfrm>
          <a:off x="765313" y="1263600"/>
          <a:ext cx="8179904" cy="537707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1919FD3A-5109-45B6-804F-CD8CD7AB7851}"/>
              </a:ext>
            </a:extLst>
          </p:cNvPr>
          <p:cNvSpPr>
            <a:spLocks noGrp="1"/>
          </p:cNvSpPr>
          <p:nvPr>
            <p:ph type="sldNum" sz="quarter" idx="12"/>
          </p:nvPr>
        </p:nvSpPr>
        <p:spPr/>
        <p:txBody>
          <a:bodyPr/>
          <a:lstStyle/>
          <a:p>
            <a:fld id="{1CC5E382-7288-4D45-A9E7-9321A799B0D7}" type="slidenum">
              <a:rPr lang="en-US" smtClean="0"/>
              <a:t>26</a:t>
            </a:fld>
            <a:endParaRPr lang="en-US"/>
          </a:p>
        </p:txBody>
      </p:sp>
      <p:sp>
        <p:nvSpPr>
          <p:cNvPr id="6" name="Rectangle 5">
            <a:extLst>
              <a:ext uri="{FF2B5EF4-FFF2-40B4-BE49-F238E27FC236}">
                <a16:creationId xmlns:a16="http://schemas.microsoft.com/office/drawing/2014/main" id="{2CE14955-5A35-4873-90E1-1F679DE86EA3}"/>
              </a:ext>
            </a:extLst>
          </p:cNvPr>
          <p:cNvSpPr/>
          <p:nvPr/>
        </p:nvSpPr>
        <p:spPr>
          <a:xfrm>
            <a:off x="1381197" y="1590260"/>
            <a:ext cx="930966" cy="4899991"/>
          </a:xfrm>
          <a:prstGeom prst="rect">
            <a:avLst/>
          </a:prstGeom>
          <a:gradFill>
            <a:gsLst>
              <a:gs pos="0">
                <a:schemeClr val="bg1"/>
              </a:gs>
              <a:gs pos="17000">
                <a:schemeClr val="bg2">
                  <a:lumMod val="90000"/>
                </a:schemeClr>
              </a:gs>
            </a:gsLst>
            <a:lin ang="5400000" scaled="0"/>
          </a:gradFill>
          <a:ln w="0">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800" b="1" dirty="0">
              <a:solidFill>
                <a:schemeClr val="bg1"/>
              </a:solidFill>
            </a:endParaRPr>
          </a:p>
          <a:p>
            <a:pPr algn="ctr"/>
            <a:r>
              <a:rPr lang="en-US" sz="2800" b="1" dirty="0">
                <a:solidFill>
                  <a:schemeClr val="bg1"/>
                </a:solidFill>
              </a:rPr>
              <a:t>2009</a:t>
            </a:r>
          </a:p>
        </p:txBody>
      </p:sp>
      <p:sp>
        <p:nvSpPr>
          <p:cNvPr id="10" name="Rectangle 9">
            <a:extLst>
              <a:ext uri="{FF2B5EF4-FFF2-40B4-BE49-F238E27FC236}">
                <a16:creationId xmlns:a16="http://schemas.microsoft.com/office/drawing/2014/main" id="{A406FCFA-4FEC-4C45-8669-8964B3E6EB2F}"/>
              </a:ext>
            </a:extLst>
          </p:cNvPr>
          <p:cNvSpPr/>
          <p:nvPr/>
        </p:nvSpPr>
        <p:spPr>
          <a:xfrm>
            <a:off x="2310505" y="1590259"/>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2010</a:t>
            </a:r>
          </a:p>
        </p:txBody>
      </p:sp>
      <p:sp>
        <p:nvSpPr>
          <p:cNvPr id="11" name="Rectangle 10">
            <a:extLst>
              <a:ext uri="{FF2B5EF4-FFF2-40B4-BE49-F238E27FC236}">
                <a16:creationId xmlns:a16="http://schemas.microsoft.com/office/drawing/2014/main" id="{CE11AC3B-B333-47EA-BF0A-EEEBBF772E48}"/>
              </a:ext>
            </a:extLst>
          </p:cNvPr>
          <p:cNvSpPr/>
          <p:nvPr/>
        </p:nvSpPr>
        <p:spPr>
          <a:xfrm>
            <a:off x="4170779" y="1590258"/>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2012</a:t>
            </a:r>
          </a:p>
        </p:txBody>
      </p:sp>
      <p:sp>
        <p:nvSpPr>
          <p:cNvPr id="13" name="Rectangle 12">
            <a:extLst>
              <a:ext uri="{FF2B5EF4-FFF2-40B4-BE49-F238E27FC236}">
                <a16:creationId xmlns:a16="http://schemas.microsoft.com/office/drawing/2014/main" id="{8D4DA399-F303-4960-B892-487DCA8029D9}"/>
              </a:ext>
            </a:extLst>
          </p:cNvPr>
          <p:cNvSpPr/>
          <p:nvPr/>
        </p:nvSpPr>
        <p:spPr>
          <a:xfrm>
            <a:off x="6027737" y="1590257"/>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2014</a:t>
            </a:r>
          </a:p>
        </p:txBody>
      </p:sp>
      <p:sp>
        <p:nvSpPr>
          <p:cNvPr id="15" name="Rectangle 14">
            <a:extLst>
              <a:ext uri="{FF2B5EF4-FFF2-40B4-BE49-F238E27FC236}">
                <a16:creationId xmlns:a16="http://schemas.microsoft.com/office/drawing/2014/main" id="{30EBE522-ECC2-490C-ADAF-F0730F69DCC7}"/>
              </a:ext>
            </a:extLst>
          </p:cNvPr>
          <p:cNvSpPr/>
          <p:nvPr/>
        </p:nvSpPr>
        <p:spPr>
          <a:xfrm>
            <a:off x="7881379" y="1590256"/>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2016</a:t>
            </a:r>
          </a:p>
        </p:txBody>
      </p:sp>
      <p:sp>
        <p:nvSpPr>
          <p:cNvPr id="16" name="Rectangle 15">
            <a:extLst>
              <a:ext uri="{FF2B5EF4-FFF2-40B4-BE49-F238E27FC236}">
                <a16:creationId xmlns:a16="http://schemas.microsoft.com/office/drawing/2014/main" id="{8606885F-739C-4E63-89C7-BC2607764021}"/>
              </a:ext>
            </a:extLst>
          </p:cNvPr>
          <p:cNvSpPr/>
          <p:nvPr/>
        </p:nvSpPr>
        <p:spPr>
          <a:xfrm>
            <a:off x="3227877" y="1590255"/>
            <a:ext cx="930966" cy="4899991"/>
          </a:xfrm>
          <a:prstGeom prst="rect">
            <a:avLst/>
          </a:prstGeom>
          <a:gradFill>
            <a:gsLst>
              <a:gs pos="0">
                <a:schemeClr val="bg1"/>
              </a:gs>
              <a:gs pos="17000">
                <a:schemeClr val="bg2">
                  <a:lumMod val="90000"/>
                </a:schemeClr>
              </a:gs>
            </a:gsLst>
            <a:lin ang="5400000" scaled="0"/>
          </a:gradFill>
          <a:ln w="0">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800" b="1" dirty="0">
              <a:solidFill>
                <a:schemeClr val="bg1"/>
              </a:solidFill>
            </a:endParaRPr>
          </a:p>
          <a:p>
            <a:pPr algn="ctr"/>
            <a:r>
              <a:rPr lang="en-US" sz="2800" b="1" dirty="0">
                <a:solidFill>
                  <a:schemeClr val="bg1"/>
                </a:solidFill>
              </a:rPr>
              <a:t>2011</a:t>
            </a:r>
          </a:p>
        </p:txBody>
      </p:sp>
      <p:sp>
        <p:nvSpPr>
          <p:cNvPr id="17" name="Rectangle 16">
            <a:extLst>
              <a:ext uri="{FF2B5EF4-FFF2-40B4-BE49-F238E27FC236}">
                <a16:creationId xmlns:a16="http://schemas.microsoft.com/office/drawing/2014/main" id="{DAA310F6-4000-42AD-BB5B-4C8CC0902ED7}"/>
              </a:ext>
            </a:extLst>
          </p:cNvPr>
          <p:cNvSpPr/>
          <p:nvPr/>
        </p:nvSpPr>
        <p:spPr>
          <a:xfrm>
            <a:off x="5111244" y="1590255"/>
            <a:ext cx="930966" cy="4899991"/>
          </a:xfrm>
          <a:prstGeom prst="rect">
            <a:avLst/>
          </a:prstGeom>
          <a:gradFill>
            <a:gsLst>
              <a:gs pos="0">
                <a:schemeClr val="bg1"/>
              </a:gs>
              <a:gs pos="17000">
                <a:schemeClr val="bg2">
                  <a:lumMod val="90000"/>
                </a:schemeClr>
              </a:gs>
            </a:gsLst>
            <a:lin ang="5400000" scaled="0"/>
          </a:gradFill>
          <a:ln w="0">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800" b="1" dirty="0">
              <a:solidFill>
                <a:schemeClr val="bg1"/>
              </a:solidFill>
            </a:endParaRPr>
          </a:p>
          <a:p>
            <a:pPr algn="ctr"/>
            <a:r>
              <a:rPr lang="en-US" sz="2800" b="1" dirty="0">
                <a:solidFill>
                  <a:schemeClr val="bg1"/>
                </a:solidFill>
              </a:rPr>
              <a:t>2013</a:t>
            </a:r>
          </a:p>
        </p:txBody>
      </p:sp>
      <p:sp>
        <p:nvSpPr>
          <p:cNvPr id="18" name="Rectangle 17">
            <a:extLst>
              <a:ext uri="{FF2B5EF4-FFF2-40B4-BE49-F238E27FC236}">
                <a16:creationId xmlns:a16="http://schemas.microsoft.com/office/drawing/2014/main" id="{83766ABC-D614-4520-B82E-CC73B70344A3}"/>
              </a:ext>
            </a:extLst>
          </p:cNvPr>
          <p:cNvSpPr/>
          <p:nvPr/>
        </p:nvSpPr>
        <p:spPr>
          <a:xfrm>
            <a:off x="6964886" y="1590252"/>
            <a:ext cx="930966" cy="4899991"/>
          </a:xfrm>
          <a:prstGeom prst="rect">
            <a:avLst/>
          </a:prstGeom>
          <a:gradFill>
            <a:gsLst>
              <a:gs pos="0">
                <a:schemeClr val="bg1"/>
              </a:gs>
              <a:gs pos="17000">
                <a:schemeClr val="bg2">
                  <a:lumMod val="90000"/>
                </a:schemeClr>
              </a:gs>
            </a:gsLst>
            <a:lin ang="5400000" scaled="0"/>
          </a:gradFill>
          <a:ln w="0">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800" b="1" dirty="0">
              <a:solidFill>
                <a:schemeClr val="bg1"/>
              </a:solidFill>
            </a:endParaRPr>
          </a:p>
          <a:p>
            <a:pPr algn="ctr"/>
            <a:r>
              <a:rPr lang="en-US" sz="2800" b="1" dirty="0">
                <a:solidFill>
                  <a:schemeClr val="bg1"/>
                </a:solidFill>
              </a:rPr>
              <a:t>2015</a:t>
            </a:r>
          </a:p>
        </p:txBody>
      </p:sp>
      <p:sp>
        <p:nvSpPr>
          <p:cNvPr id="19" name="Rectangle 18">
            <a:extLst>
              <a:ext uri="{FF2B5EF4-FFF2-40B4-BE49-F238E27FC236}">
                <a16:creationId xmlns:a16="http://schemas.microsoft.com/office/drawing/2014/main" id="{D3AEBCB9-BB68-41A5-8107-4B8ACFBB8B02}"/>
              </a:ext>
            </a:extLst>
          </p:cNvPr>
          <p:cNvSpPr/>
          <p:nvPr/>
        </p:nvSpPr>
        <p:spPr>
          <a:xfrm>
            <a:off x="444263" y="1590253"/>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2008</a:t>
            </a:r>
          </a:p>
        </p:txBody>
      </p:sp>
      <p:sp>
        <p:nvSpPr>
          <p:cNvPr id="27" name="Callout: Bent Line 26">
            <a:extLst>
              <a:ext uri="{FF2B5EF4-FFF2-40B4-BE49-F238E27FC236}">
                <a16:creationId xmlns:a16="http://schemas.microsoft.com/office/drawing/2014/main" id="{F638F9FD-117D-4649-8192-CC02284628E5}"/>
              </a:ext>
            </a:extLst>
          </p:cNvPr>
          <p:cNvSpPr/>
          <p:nvPr/>
        </p:nvSpPr>
        <p:spPr>
          <a:xfrm>
            <a:off x="6854923" y="5738393"/>
            <a:ext cx="1150895" cy="433377"/>
          </a:xfrm>
          <a:prstGeom prst="borderCallout2">
            <a:avLst>
              <a:gd name="adj1" fmla="val 48950"/>
              <a:gd name="adj2" fmla="val 95105"/>
              <a:gd name="adj3" fmla="val 48950"/>
              <a:gd name="adj4" fmla="val 128449"/>
              <a:gd name="adj5" fmla="val 116961"/>
              <a:gd name="adj6" fmla="val 164184"/>
            </a:avLst>
          </a:prstGeom>
          <a:solidFill>
            <a:schemeClr val="accent1">
              <a:lumMod val="40000"/>
              <a:lumOff val="60000"/>
            </a:schemeClr>
          </a:solidFill>
          <a:ln w="25400">
            <a:solidFill>
              <a:schemeClr val="accent1">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10.1m</a:t>
            </a:r>
          </a:p>
        </p:txBody>
      </p:sp>
      <p:sp>
        <p:nvSpPr>
          <p:cNvPr id="20" name="Callout: Bent Line 19">
            <a:extLst>
              <a:ext uri="{FF2B5EF4-FFF2-40B4-BE49-F238E27FC236}">
                <a16:creationId xmlns:a16="http://schemas.microsoft.com/office/drawing/2014/main" id="{0416DC71-CB5B-4492-9C7A-EBCC7FCF94B8}"/>
              </a:ext>
            </a:extLst>
          </p:cNvPr>
          <p:cNvSpPr/>
          <p:nvPr/>
        </p:nvSpPr>
        <p:spPr>
          <a:xfrm>
            <a:off x="6907437" y="1373561"/>
            <a:ext cx="1023731" cy="433377"/>
          </a:xfrm>
          <a:prstGeom prst="borderCallout2">
            <a:avLst>
              <a:gd name="adj1" fmla="val 48950"/>
              <a:gd name="adj2" fmla="val 95105"/>
              <a:gd name="adj3" fmla="val 46657"/>
              <a:gd name="adj4" fmla="val 91556"/>
              <a:gd name="adj5" fmla="val 45865"/>
              <a:gd name="adj6" fmla="val 180690"/>
            </a:avLst>
          </a:prstGeom>
          <a:solidFill>
            <a:schemeClr val="bg2">
              <a:lumMod val="75000"/>
            </a:schemeClr>
          </a:solidFill>
          <a:ln w="25400">
            <a:solidFill>
              <a:schemeClr val="bg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bg2">
                    <a:lumMod val="25000"/>
                  </a:schemeClr>
                </a:solidFill>
              </a:rPr>
              <a:t>251m</a:t>
            </a:r>
          </a:p>
        </p:txBody>
      </p:sp>
      <p:graphicFrame>
        <p:nvGraphicFramePr>
          <p:cNvPr id="21" name="Content Placeholder 6">
            <a:extLst>
              <a:ext uri="{FF2B5EF4-FFF2-40B4-BE49-F238E27FC236}">
                <a16:creationId xmlns:a16="http://schemas.microsoft.com/office/drawing/2014/main" id="{7C4741DB-1611-4B33-AC10-62AFE4DDDD8F}"/>
              </a:ext>
            </a:extLst>
          </p:cNvPr>
          <p:cNvGraphicFramePr>
            <a:graphicFrameLocks/>
          </p:cNvGraphicFramePr>
          <p:nvPr>
            <p:extLst>
              <p:ext uri="{D42A27DB-BD31-4B8C-83A1-F6EECF244321}">
                <p14:modId xmlns:p14="http://schemas.microsoft.com/office/powerpoint/2010/main" val="4210082793"/>
              </p:ext>
            </p:extLst>
          </p:nvPr>
        </p:nvGraphicFramePr>
        <p:xfrm>
          <a:off x="765600" y="1263600"/>
          <a:ext cx="8179904" cy="53770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205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E14955-5A35-4873-90E1-1F679DE86EA3}"/>
              </a:ext>
            </a:extLst>
          </p:cNvPr>
          <p:cNvSpPr/>
          <p:nvPr/>
        </p:nvSpPr>
        <p:spPr>
          <a:xfrm>
            <a:off x="1381197" y="1590260"/>
            <a:ext cx="930966" cy="4899991"/>
          </a:xfrm>
          <a:prstGeom prst="rect">
            <a:avLst/>
          </a:prstGeom>
          <a:gradFill>
            <a:gsLst>
              <a:gs pos="0">
                <a:schemeClr val="bg1"/>
              </a:gs>
              <a:gs pos="17000">
                <a:schemeClr val="bg2">
                  <a:lumMod val="90000"/>
                </a:schemeClr>
              </a:gs>
            </a:gsLst>
            <a:lin ang="5400000" scaled="0"/>
          </a:gradFill>
          <a:ln w="0">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800" b="1" dirty="0">
              <a:solidFill>
                <a:schemeClr val="bg1"/>
              </a:solidFill>
            </a:endParaRPr>
          </a:p>
          <a:p>
            <a:pPr algn="ctr"/>
            <a:r>
              <a:rPr lang="en-US" sz="2800" b="1" dirty="0">
                <a:solidFill>
                  <a:schemeClr val="bg1"/>
                </a:solidFill>
              </a:rPr>
              <a:t>2009</a:t>
            </a:r>
          </a:p>
        </p:txBody>
      </p:sp>
      <p:sp>
        <p:nvSpPr>
          <p:cNvPr id="10" name="Rectangle 9">
            <a:extLst>
              <a:ext uri="{FF2B5EF4-FFF2-40B4-BE49-F238E27FC236}">
                <a16:creationId xmlns:a16="http://schemas.microsoft.com/office/drawing/2014/main" id="{A406FCFA-4FEC-4C45-8669-8964B3E6EB2F}"/>
              </a:ext>
            </a:extLst>
          </p:cNvPr>
          <p:cNvSpPr/>
          <p:nvPr/>
        </p:nvSpPr>
        <p:spPr>
          <a:xfrm>
            <a:off x="2310505" y="1590259"/>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2010</a:t>
            </a:r>
          </a:p>
        </p:txBody>
      </p:sp>
      <p:sp>
        <p:nvSpPr>
          <p:cNvPr id="11" name="Rectangle 10">
            <a:extLst>
              <a:ext uri="{FF2B5EF4-FFF2-40B4-BE49-F238E27FC236}">
                <a16:creationId xmlns:a16="http://schemas.microsoft.com/office/drawing/2014/main" id="{CE11AC3B-B333-47EA-BF0A-EEEBBF772E48}"/>
              </a:ext>
            </a:extLst>
          </p:cNvPr>
          <p:cNvSpPr/>
          <p:nvPr/>
        </p:nvSpPr>
        <p:spPr>
          <a:xfrm>
            <a:off x="4170779" y="1590258"/>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2012</a:t>
            </a:r>
          </a:p>
        </p:txBody>
      </p:sp>
      <p:sp>
        <p:nvSpPr>
          <p:cNvPr id="13" name="Rectangle 12">
            <a:extLst>
              <a:ext uri="{FF2B5EF4-FFF2-40B4-BE49-F238E27FC236}">
                <a16:creationId xmlns:a16="http://schemas.microsoft.com/office/drawing/2014/main" id="{8D4DA399-F303-4960-B892-487DCA8029D9}"/>
              </a:ext>
            </a:extLst>
          </p:cNvPr>
          <p:cNvSpPr/>
          <p:nvPr/>
        </p:nvSpPr>
        <p:spPr>
          <a:xfrm>
            <a:off x="6027737" y="1590257"/>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2014</a:t>
            </a:r>
          </a:p>
        </p:txBody>
      </p:sp>
      <p:sp>
        <p:nvSpPr>
          <p:cNvPr id="15" name="Rectangle 14">
            <a:extLst>
              <a:ext uri="{FF2B5EF4-FFF2-40B4-BE49-F238E27FC236}">
                <a16:creationId xmlns:a16="http://schemas.microsoft.com/office/drawing/2014/main" id="{30EBE522-ECC2-490C-ADAF-F0730F69DCC7}"/>
              </a:ext>
            </a:extLst>
          </p:cNvPr>
          <p:cNvSpPr/>
          <p:nvPr/>
        </p:nvSpPr>
        <p:spPr>
          <a:xfrm>
            <a:off x="7881379" y="1590256"/>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2016</a:t>
            </a:r>
          </a:p>
        </p:txBody>
      </p:sp>
      <p:sp>
        <p:nvSpPr>
          <p:cNvPr id="16" name="Rectangle 15">
            <a:extLst>
              <a:ext uri="{FF2B5EF4-FFF2-40B4-BE49-F238E27FC236}">
                <a16:creationId xmlns:a16="http://schemas.microsoft.com/office/drawing/2014/main" id="{8606885F-739C-4E63-89C7-BC2607764021}"/>
              </a:ext>
            </a:extLst>
          </p:cNvPr>
          <p:cNvSpPr/>
          <p:nvPr/>
        </p:nvSpPr>
        <p:spPr>
          <a:xfrm>
            <a:off x="3227877" y="1590255"/>
            <a:ext cx="930966" cy="4899991"/>
          </a:xfrm>
          <a:prstGeom prst="rect">
            <a:avLst/>
          </a:prstGeom>
          <a:gradFill>
            <a:gsLst>
              <a:gs pos="0">
                <a:schemeClr val="bg1"/>
              </a:gs>
              <a:gs pos="17000">
                <a:schemeClr val="bg2">
                  <a:lumMod val="90000"/>
                </a:schemeClr>
              </a:gs>
            </a:gsLst>
            <a:lin ang="5400000" scaled="0"/>
          </a:gradFill>
          <a:ln w="0">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800" b="1" dirty="0">
              <a:solidFill>
                <a:schemeClr val="bg1"/>
              </a:solidFill>
            </a:endParaRPr>
          </a:p>
          <a:p>
            <a:pPr algn="ctr"/>
            <a:r>
              <a:rPr lang="en-US" sz="2800" b="1" dirty="0">
                <a:solidFill>
                  <a:schemeClr val="bg1"/>
                </a:solidFill>
              </a:rPr>
              <a:t>2011</a:t>
            </a:r>
          </a:p>
        </p:txBody>
      </p:sp>
      <p:sp>
        <p:nvSpPr>
          <p:cNvPr id="17" name="Rectangle 16">
            <a:extLst>
              <a:ext uri="{FF2B5EF4-FFF2-40B4-BE49-F238E27FC236}">
                <a16:creationId xmlns:a16="http://schemas.microsoft.com/office/drawing/2014/main" id="{DAA310F6-4000-42AD-BB5B-4C8CC0902ED7}"/>
              </a:ext>
            </a:extLst>
          </p:cNvPr>
          <p:cNvSpPr/>
          <p:nvPr/>
        </p:nvSpPr>
        <p:spPr>
          <a:xfrm>
            <a:off x="5111244" y="1590255"/>
            <a:ext cx="930966" cy="4899991"/>
          </a:xfrm>
          <a:prstGeom prst="rect">
            <a:avLst/>
          </a:prstGeom>
          <a:gradFill>
            <a:gsLst>
              <a:gs pos="0">
                <a:schemeClr val="bg1"/>
              </a:gs>
              <a:gs pos="17000">
                <a:schemeClr val="bg2">
                  <a:lumMod val="90000"/>
                </a:schemeClr>
              </a:gs>
            </a:gsLst>
            <a:lin ang="5400000" scaled="0"/>
          </a:gradFill>
          <a:ln w="0">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800" b="1" dirty="0">
              <a:solidFill>
                <a:schemeClr val="bg1"/>
              </a:solidFill>
            </a:endParaRPr>
          </a:p>
          <a:p>
            <a:pPr algn="ctr"/>
            <a:r>
              <a:rPr lang="en-US" sz="2800" b="1" dirty="0">
                <a:solidFill>
                  <a:schemeClr val="bg1"/>
                </a:solidFill>
              </a:rPr>
              <a:t>2013</a:t>
            </a:r>
          </a:p>
        </p:txBody>
      </p:sp>
      <p:sp>
        <p:nvSpPr>
          <p:cNvPr id="18" name="Rectangle 17">
            <a:extLst>
              <a:ext uri="{FF2B5EF4-FFF2-40B4-BE49-F238E27FC236}">
                <a16:creationId xmlns:a16="http://schemas.microsoft.com/office/drawing/2014/main" id="{83766ABC-D614-4520-B82E-CC73B70344A3}"/>
              </a:ext>
            </a:extLst>
          </p:cNvPr>
          <p:cNvSpPr/>
          <p:nvPr/>
        </p:nvSpPr>
        <p:spPr>
          <a:xfrm>
            <a:off x="6964886" y="1590252"/>
            <a:ext cx="930966" cy="4899991"/>
          </a:xfrm>
          <a:prstGeom prst="rect">
            <a:avLst/>
          </a:prstGeom>
          <a:gradFill>
            <a:gsLst>
              <a:gs pos="0">
                <a:schemeClr val="bg1"/>
              </a:gs>
              <a:gs pos="17000">
                <a:schemeClr val="bg2">
                  <a:lumMod val="90000"/>
                </a:schemeClr>
              </a:gs>
            </a:gsLst>
            <a:lin ang="5400000" scaled="0"/>
          </a:gradFill>
          <a:ln w="0">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800" b="1" dirty="0">
              <a:solidFill>
                <a:schemeClr val="bg1"/>
              </a:solidFill>
            </a:endParaRPr>
          </a:p>
          <a:p>
            <a:pPr algn="ctr"/>
            <a:r>
              <a:rPr lang="en-US" sz="2800" b="1" dirty="0">
                <a:solidFill>
                  <a:schemeClr val="bg1"/>
                </a:solidFill>
              </a:rPr>
              <a:t>2015</a:t>
            </a:r>
          </a:p>
        </p:txBody>
      </p:sp>
      <p:sp>
        <p:nvSpPr>
          <p:cNvPr id="19" name="Rectangle 18">
            <a:extLst>
              <a:ext uri="{FF2B5EF4-FFF2-40B4-BE49-F238E27FC236}">
                <a16:creationId xmlns:a16="http://schemas.microsoft.com/office/drawing/2014/main" id="{D3AEBCB9-BB68-41A5-8107-4B8ACFBB8B02}"/>
              </a:ext>
            </a:extLst>
          </p:cNvPr>
          <p:cNvSpPr/>
          <p:nvPr/>
        </p:nvSpPr>
        <p:spPr>
          <a:xfrm>
            <a:off x="444263" y="1590253"/>
            <a:ext cx="930966" cy="489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800" b="1" dirty="0">
              <a:solidFill>
                <a:schemeClr val="bg2">
                  <a:lumMod val="90000"/>
                </a:schemeClr>
              </a:solidFill>
            </a:endParaRPr>
          </a:p>
          <a:p>
            <a:pPr algn="ctr"/>
            <a:r>
              <a:rPr lang="en-US" sz="2800" b="1" dirty="0">
                <a:solidFill>
                  <a:schemeClr val="bg2">
                    <a:lumMod val="90000"/>
                  </a:schemeClr>
                </a:solidFill>
              </a:rPr>
              <a:t>2008</a:t>
            </a:r>
          </a:p>
        </p:txBody>
      </p:sp>
      <p:sp>
        <p:nvSpPr>
          <p:cNvPr id="22" name="Title 1">
            <a:extLst>
              <a:ext uri="{FF2B5EF4-FFF2-40B4-BE49-F238E27FC236}">
                <a16:creationId xmlns:a16="http://schemas.microsoft.com/office/drawing/2014/main" id="{76CD52EC-9882-4F96-B888-78EA6F853F7F}"/>
              </a:ext>
            </a:extLst>
          </p:cNvPr>
          <p:cNvSpPr>
            <a:spLocks noGrp="1"/>
          </p:cNvSpPr>
          <p:nvPr>
            <p:ph type="title"/>
          </p:nvPr>
        </p:nvSpPr>
        <p:spPr>
          <a:xfrm>
            <a:off x="-5321" y="-10633"/>
            <a:ext cx="7886700" cy="1325563"/>
          </a:xfrm>
        </p:spPr>
        <p:txBody>
          <a:bodyPr/>
          <a:lstStyle/>
          <a:p>
            <a:r>
              <a:rPr lang="en-US" dirty="0"/>
              <a:t>JavaScript Files over Time</a:t>
            </a:r>
          </a:p>
        </p:txBody>
      </p:sp>
      <p:graphicFrame>
        <p:nvGraphicFramePr>
          <p:cNvPr id="7" name="Content Placeholder 6">
            <a:extLst>
              <a:ext uri="{FF2B5EF4-FFF2-40B4-BE49-F238E27FC236}">
                <a16:creationId xmlns:a16="http://schemas.microsoft.com/office/drawing/2014/main" id="{48AEA152-322D-4B39-A44E-1CCD2050DD7B}"/>
              </a:ext>
            </a:extLst>
          </p:cNvPr>
          <p:cNvGraphicFramePr>
            <a:graphicFrameLocks noGrp="1"/>
          </p:cNvGraphicFramePr>
          <p:nvPr>
            <p:ph idx="1"/>
            <p:extLst>
              <p:ext uri="{D42A27DB-BD31-4B8C-83A1-F6EECF244321}">
                <p14:modId xmlns:p14="http://schemas.microsoft.com/office/powerpoint/2010/main" val="1272854128"/>
              </p:ext>
            </p:extLst>
          </p:nvPr>
        </p:nvGraphicFramePr>
        <p:xfrm>
          <a:off x="765313" y="1263600"/>
          <a:ext cx="8179904" cy="537707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E87EB742-EA06-4FF6-AFDC-976C9637087C}"/>
              </a:ext>
            </a:extLst>
          </p:cNvPr>
          <p:cNvSpPr>
            <a:spLocks noGrp="1"/>
          </p:cNvSpPr>
          <p:nvPr>
            <p:ph type="sldNum" sz="quarter" idx="12"/>
          </p:nvPr>
        </p:nvSpPr>
        <p:spPr/>
        <p:txBody>
          <a:bodyPr/>
          <a:lstStyle/>
          <a:p>
            <a:fld id="{1CC5E382-7288-4D45-A9E7-9321A799B0D7}" type="slidenum">
              <a:rPr lang="en-US" smtClean="0"/>
              <a:t>27</a:t>
            </a:fld>
            <a:endParaRPr lang="en-US"/>
          </a:p>
        </p:txBody>
      </p:sp>
      <p:sp>
        <p:nvSpPr>
          <p:cNvPr id="28" name="Callout: Bent Line 27">
            <a:extLst>
              <a:ext uri="{FF2B5EF4-FFF2-40B4-BE49-F238E27FC236}">
                <a16:creationId xmlns:a16="http://schemas.microsoft.com/office/drawing/2014/main" id="{144BBAA8-F575-4A99-A447-A6A60EA1E896}"/>
              </a:ext>
            </a:extLst>
          </p:cNvPr>
          <p:cNvSpPr/>
          <p:nvPr/>
        </p:nvSpPr>
        <p:spPr>
          <a:xfrm>
            <a:off x="6907437" y="1373561"/>
            <a:ext cx="1023731" cy="433377"/>
          </a:xfrm>
          <a:prstGeom prst="borderCallout2">
            <a:avLst>
              <a:gd name="adj1" fmla="val 48950"/>
              <a:gd name="adj2" fmla="val 95105"/>
              <a:gd name="adj3" fmla="val 46657"/>
              <a:gd name="adj4" fmla="val 91556"/>
              <a:gd name="adj5" fmla="val 45865"/>
              <a:gd name="adj6" fmla="val 180690"/>
            </a:avLst>
          </a:prstGeom>
          <a:solidFill>
            <a:schemeClr val="bg2">
              <a:lumMod val="75000"/>
            </a:schemeClr>
          </a:solidFill>
          <a:ln w="25400">
            <a:solidFill>
              <a:schemeClr val="bg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bg2">
                    <a:lumMod val="25000"/>
                  </a:schemeClr>
                </a:solidFill>
              </a:rPr>
              <a:t>251m</a:t>
            </a:r>
          </a:p>
        </p:txBody>
      </p:sp>
      <p:pic>
        <p:nvPicPr>
          <p:cNvPr id="20" name="Picture 19">
            <a:extLst>
              <a:ext uri="{FF2B5EF4-FFF2-40B4-BE49-F238E27FC236}">
                <a16:creationId xmlns:a16="http://schemas.microsoft.com/office/drawing/2014/main" id="{E99E7F44-98B0-4052-9BBD-3B5B4F46E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412" y="3317494"/>
            <a:ext cx="818964" cy="318628"/>
          </a:xfrm>
          <a:prstGeom prst="rect">
            <a:avLst/>
          </a:prstGeom>
        </p:spPr>
      </p:pic>
      <p:sp>
        <p:nvSpPr>
          <p:cNvPr id="21" name="Callout: Bent Line 20">
            <a:extLst>
              <a:ext uri="{FF2B5EF4-FFF2-40B4-BE49-F238E27FC236}">
                <a16:creationId xmlns:a16="http://schemas.microsoft.com/office/drawing/2014/main" id="{EB068360-BA7B-423C-9176-DE5F6AD4D40A}"/>
              </a:ext>
            </a:extLst>
          </p:cNvPr>
          <p:cNvSpPr/>
          <p:nvPr/>
        </p:nvSpPr>
        <p:spPr>
          <a:xfrm>
            <a:off x="6158252" y="4040247"/>
            <a:ext cx="1159189" cy="433377"/>
          </a:xfrm>
          <a:prstGeom prst="borderCallout2">
            <a:avLst>
              <a:gd name="adj1" fmla="val 48950"/>
              <a:gd name="adj2" fmla="val 95105"/>
              <a:gd name="adj3" fmla="val 46657"/>
              <a:gd name="adj4" fmla="val 143131"/>
              <a:gd name="adj5" fmla="val 201817"/>
              <a:gd name="adj6" fmla="val 221182"/>
            </a:avLst>
          </a:prstGeom>
          <a:solidFill>
            <a:schemeClr val="accent6"/>
          </a:solidFill>
          <a:ln w="25400">
            <a:solidFill>
              <a:schemeClr val="accent6"/>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dirty="0"/>
              <a:t>75m</a:t>
            </a:r>
          </a:p>
        </p:txBody>
      </p:sp>
      <p:sp>
        <p:nvSpPr>
          <p:cNvPr id="3" name="TextBox 2">
            <a:extLst>
              <a:ext uri="{FF2B5EF4-FFF2-40B4-BE49-F238E27FC236}">
                <a16:creationId xmlns:a16="http://schemas.microsoft.com/office/drawing/2014/main" id="{E1098473-5546-49FF-8FB4-CF3A182538A3}"/>
              </a:ext>
            </a:extLst>
          </p:cNvPr>
          <p:cNvSpPr txBox="1"/>
          <p:nvPr/>
        </p:nvSpPr>
        <p:spPr>
          <a:xfrm>
            <a:off x="6334530" y="4428703"/>
            <a:ext cx="806631" cy="523220"/>
          </a:xfrm>
          <a:prstGeom prst="rect">
            <a:avLst/>
          </a:prstGeom>
          <a:noFill/>
        </p:spPr>
        <p:txBody>
          <a:bodyPr wrap="none" rtlCol="0">
            <a:spAutoFit/>
          </a:bodyPr>
          <a:lstStyle/>
          <a:p>
            <a:r>
              <a:rPr lang="en-US" sz="2800" dirty="0"/>
              <a:t>30%</a:t>
            </a:r>
          </a:p>
        </p:txBody>
      </p:sp>
    </p:spTree>
    <p:extLst>
      <p:ext uri="{BB962C8B-B14F-4D97-AF65-F5344CB8AC3E}">
        <p14:creationId xmlns:p14="http://schemas.microsoft.com/office/powerpoint/2010/main" val="204898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3">
            <a:extLst>
              <a:ext uri="{FF2B5EF4-FFF2-40B4-BE49-F238E27FC236}">
                <a16:creationId xmlns:a16="http://schemas.microsoft.com/office/drawing/2014/main" id="{A38AF40A-B47A-477A-84F5-EF15124294B5}"/>
              </a:ext>
            </a:extLst>
          </p:cNvPr>
          <p:cNvGraphicFramePr>
            <a:graphicFrameLocks/>
          </p:cNvGraphicFramePr>
          <p:nvPr>
            <p:extLst>
              <p:ext uri="{D42A27DB-BD31-4B8C-83A1-F6EECF244321}">
                <p14:modId xmlns:p14="http://schemas.microsoft.com/office/powerpoint/2010/main" val="2088724239"/>
              </p:ext>
            </p:extLst>
          </p:nvPr>
        </p:nvGraphicFramePr>
        <p:xfrm>
          <a:off x="1872000" y="0"/>
          <a:ext cx="5400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B9860885-59AB-46B2-9652-795BBF214F98}"/>
              </a:ext>
            </a:extLst>
          </p:cNvPr>
          <p:cNvSpPr>
            <a:spLocks noGrp="1"/>
          </p:cNvSpPr>
          <p:nvPr>
            <p:ph type="title"/>
          </p:nvPr>
        </p:nvSpPr>
        <p:spPr>
          <a:xfrm>
            <a:off x="0" y="2766220"/>
            <a:ext cx="9144000" cy="1325563"/>
          </a:xfrm>
        </p:spPr>
        <p:txBody>
          <a:bodyPr/>
          <a:lstStyle/>
          <a:p>
            <a:pPr algn="ctr"/>
            <a:r>
              <a:rPr lang="en-US" dirty="0"/>
              <a:t>JavaScript</a:t>
            </a:r>
          </a:p>
        </p:txBody>
      </p:sp>
      <p:sp>
        <p:nvSpPr>
          <p:cNvPr id="4" name="Slide Number Placeholder 3">
            <a:extLst>
              <a:ext uri="{FF2B5EF4-FFF2-40B4-BE49-F238E27FC236}">
                <a16:creationId xmlns:a16="http://schemas.microsoft.com/office/drawing/2014/main" id="{CCB7D641-EB4A-49FB-B9DB-DCE01D74CFF7}"/>
              </a:ext>
            </a:extLst>
          </p:cNvPr>
          <p:cNvSpPr>
            <a:spLocks noGrp="1"/>
          </p:cNvSpPr>
          <p:nvPr>
            <p:ph type="sldNum" sz="quarter" idx="12"/>
          </p:nvPr>
        </p:nvSpPr>
        <p:spPr/>
        <p:txBody>
          <a:bodyPr/>
          <a:lstStyle/>
          <a:p>
            <a:fld id="{1CC5E382-7288-4D45-A9E7-9321A799B0D7}" type="slidenum">
              <a:rPr lang="en-US" smtClean="0"/>
              <a:t>28</a:t>
            </a:fld>
            <a:endParaRPr lang="en-US" dirty="0"/>
          </a:p>
        </p:txBody>
      </p:sp>
      <p:sp>
        <p:nvSpPr>
          <p:cNvPr id="13" name="Rectangle 12">
            <a:extLst>
              <a:ext uri="{FF2B5EF4-FFF2-40B4-BE49-F238E27FC236}">
                <a16:creationId xmlns:a16="http://schemas.microsoft.com/office/drawing/2014/main" id="{3B7D01E8-CFA0-42FA-8B7F-6ECCBCA9A468}"/>
              </a:ext>
            </a:extLst>
          </p:cNvPr>
          <p:cNvSpPr/>
          <p:nvPr/>
        </p:nvSpPr>
        <p:spPr>
          <a:xfrm>
            <a:off x="5753721" y="123098"/>
            <a:ext cx="215887" cy="233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25CCC8-6379-4C7A-9965-FA4608F1962A}"/>
              </a:ext>
            </a:extLst>
          </p:cNvPr>
          <p:cNvSpPr/>
          <p:nvPr/>
        </p:nvSpPr>
        <p:spPr>
          <a:xfrm>
            <a:off x="4000010" y="128414"/>
            <a:ext cx="215887" cy="23391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97C7E5-5CA3-427D-B11C-A58494C5B55C}"/>
              </a:ext>
            </a:extLst>
          </p:cNvPr>
          <p:cNvSpPr/>
          <p:nvPr/>
        </p:nvSpPr>
        <p:spPr>
          <a:xfrm>
            <a:off x="2055506" y="122324"/>
            <a:ext cx="215887" cy="2339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FFF2435-ECA8-49DF-9B66-893E4AF9DA8B}"/>
              </a:ext>
            </a:extLst>
          </p:cNvPr>
          <p:cNvSpPr txBox="1"/>
          <p:nvPr/>
        </p:nvSpPr>
        <p:spPr>
          <a:xfrm>
            <a:off x="5954252" y="-39041"/>
            <a:ext cx="1253869" cy="523220"/>
          </a:xfrm>
          <a:prstGeom prst="rect">
            <a:avLst/>
          </a:prstGeom>
          <a:noFill/>
        </p:spPr>
        <p:txBody>
          <a:bodyPr wrap="none" rtlCol="0">
            <a:spAutoFit/>
          </a:bodyPr>
          <a:lstStyle/>
          <a:p>
            <a:r>
              <a:rPr lang="en-US" sz="2800" dirty="0">
                <a:latin typeface="+mj-lt"/>
              </a:rPr>
              <a:t>original</a:t>
            </a:r>
          </a:p>
        </p:txBody>
      </p:sp>
      <p:sp>
        <p:nvSpPr>
          <p:cNvPr id="17" name="TextBox 16">
            <a:extLst>
              <a:ext uri="{FF2B5EF4-FFF2-40B4-BE49-F238E27FC236}">
                <a16:creationId xmlns:a16="http://schemas.microsoft.com/office/drawing/2014/main" id="{2123E8FD-3AD0-41AD-9A8D-EE5E2962AC09}"/>
              </a:ext>
            </a:extLst>
          </p:cNvPr>
          <p:cNvSpPr txBox="1"/>
          <p:nvPr/>
        </p:nvSpPr>
        <p:spPr>
          <a:xfrm>
            <a:off x="4215897" y="-39041"/>
            <a:ext cx="1135247" cy="523220"/>
          </a:xfrm>
          <a:prstGeom prst="rect">
            <a:avLst/>
          </a:prstGeom>
          <a:noFill/>
        </p:spPr>
        <p:txBody>
          <a:bodyPr wrap="none" rtlCol="0">
            <a:spAutoFit/>
          </a:bodyPr>
          <a:lstStyle/>
          <a:p>
            <a:r>
              <a:rPr lang="en-US" sz="2800" dirty="0">
                <a:latin typeface="+mj-lt"/>
              </a:rPr>
              <a:t>similar</a:t>
            </a:r>
          </a:p>
        </p:txBody>
      </p:sp>
      <p:sp>
        <p:nvSpPr>
          <p:cNvPr id="18" name="TextBox 17">
            <a:extLst>
              <a:ext uri="{FF2B5EF4-FFF2-40B4-BE49-F238E27FC236}">
                <a16:creationId xmlns:a16="http://schemas.microsoft.com/office/drawing/2014/main" id="{7245C41A-63CC-4AA2-97CD-AF5988F4C9D9}"/>
              </a:ext>
            </a:extLst>
          </p:cNvPr>
          <p:cNvSpPr txBox="1"/>
          <p:nvPr/>
        </p:nvSpPr>
        <p:spPr>
          <a:xfrm>
            <a:off x="2271393" y="-39041"/>
            <a:ext cx="1402307" cy="523220"/>
          </a:xfrm>
          <a:prstGeom prst="rect">
            <a:avLst/>
          </a:prstGeom>
          <a:noFill/>
        </p:spPr>
        <p:txBody>
          <a:bodyPr wrap="none" rtlCol="0">
            <a:spAutoFit/>
          </a:bodyPr>
          <a:lstStyle/>
          <a:p>
            <a:r>
              <a:rPr lang="en-US" sz="2800" dirty="0">
                <a:latin typeface="+mj-lt"/>
              </a:rPr>
              <a:t>identical</a:t>
            </a:r>
          </a:p>
        </p:txBody>
      </p:sp>
    </p:spTree>
    <p:extLst>
      <p:ext uri="{BB962C8B-B14F-4D97-AF65-F5344CB8AC3E}">
        <p14:creationId xmlns:p14="http://schemas.microsoft.com/office/powerpoint/2010/main" val="3755785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3">
            <a:extLst>
              <a:ext uri="{FF2B5EF4-FFF2-40B4-BE49-F238E27FC236}">
                <a16:creationId xmlns:a16="http://schemas.microsoft.com/office/drawing/2014/main" id="{A38AF40A-B47A-477A-84F5-EF15124294B5}"/>
              </a:ext>
            </a:extLst>
          </p:cNvPr>
          <p:cNvGraphicFramePr>
            <a:graphicFrameLocks/>
          </p:cNvGraphicFramePr>
          <p:nvPr>
            <p:extLst>
              <p:ext uri="{D42A27DB-BD31-4B8C-83A1-F6EECF244321}">
                <p14:modId xmlns:p14="http://schemas.microsoft.com/office/powerpoint/2010/main" val="1735295892"/>
              </p:ext>
            </p:extLst>
          </p:nvPr>
        </p:nvGraphicFramePr>
        <p:xfrm>
          <a:off x="1872000" y="0"/>
          <a:ext cx="5400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B9860885-59AB-46B2-9652-795BBF214F98}"/>
              </a:ext>
            </a:extLst>
          </p:cNvPr>
          <p:cNvSpPr>
            <a:spLocks noGrp="1"/>
          </p:cNvSpPr>
          <p:nvPr>
            <p:ph type="title"/>
          </p:nvPr>
        </p:nvSpPr>
        <p:spPr>
          <a:xfrm>
            <a:off x="0" y="2766220"/>
            <a:ext cx="9144000" cy="1325563"/>
          </a:xfrm>
        </p:spPr>
        <p:txBody>
          <a:bodyPr/>
          <a:lstStyle/>
          <a:p>
            <a:pPr algn="ctr"/>
            <a:r>
              <a:rPr lang="en-US" dirty="0"/>
              <a:t>JavaScript</a:t>
            </a:r>
            <a:br>
              <a:rPr lang="en-US" dirty="0"/>
            </a:br>
            <a:r>
              <a:rPr lang="en-US" sz="4000" dirty="0"/>
              <a:t>w/o node</a:t>
            </a:r>
          </a:p>
        </p:txBody>
      </p:sp>
      <p:sp>
        <p:nvSpPr>
          <p:cNvPr id="4" name="Slide Number Placeholder 3">
            <a:extLst>
              <a:ext uri="{FF2B5EF4-FFF2-40B4-BE49-F238E27FC236}">
                <a16:creationId xmlns:a16="http://schemas.microsoft.com/office/drawing/2014/main" id="{CCB7D641-EB4A-49FB-B9DB-DCE01D74CFF7}"/>
              </a:ext>
            </a:extLst>
          </p:cNvPr>
          <p:cNvSpPr>
            <a:spLocks noGrp="1"/>
          </p:cNvSpPr>
          <p:nvPr>
            <p:ph type="sldNum" sz="quarter" idx="12"/>
          </p:nvPr>
        </p:nvSpPr>
        <p:spPr/>
        <p:txBody>
          <a:bodyPr/>
          <a:lstStyle/>
          <a:p>
            <a:fld id="{1CC5E382-7288-4D45-A9E7-9321A799B0D7}" type="slidenum">
              <a:rPr lang="en-US" smtClean="0"/>
              <a:t>29</a:t>
            </a:fld>
            <a:endParaRPr lang="en-US"/>
          </a:p>
        </p:txBody>
      </p:sp>
      <p:sp>
        <p:nvSpPr>
          <p:cNvPr id="9" name="TextBox 8">
            <a:extLst>
              <a:ext uri="{FF2B5EF4-FFF2-40B4-BE49-F238E27FC236}">
                <a16:creationId xmlns:a16="http://schemas.microsoft.com/office/drawing/2014/main" id="{E654A5E8-639C-4C43-8191-03B63C20FA08}"/>
              </a:ext>
            </a:extLst>
          </p:cNvPr>
          <p:cNvSpPr txBox="1"/>
          <p:nvPr/>
        </p:nvSpPr>
        <p:spPr>
          <a:xfrm>
            <a:off x="2532949" y="6136701"/>
            <a:ext cx="4092787" cy="584775"/>
          </a:xfrm>
          <a:prstGeom prst="rect">
            <a:avLst/>
          </a:prstGeom>
          <a:noFill/>
        </p:spPr>
        <p:txBody>
          <a:bodyPr wrap="none" rtlCol="0">
            <a:spAutoFit/>
          </a:bodyPr>
          <a:lstStyle/>
          <a:p>
            <a:r>
              <a:rPr lang="en-US" sz="3200" dirty="0">
                <a:latin typeface="+mj-lt"/>
              </a:rPr>
              <a:t>(    with </a:t>
            </a:r>
            <a:r>
              <a:rPr lang="en-US" sz="3200" dirty="0" err="1">
                <a:latin typeface="+mj-lt"/>
              </a:rPr>
              <a:t>node_modules</a:t>
            </a:r>
            <a:r>
              <a:rPr lang="en-US" sz="3200" dirty="0">
                <a:latin typeface="+mj-lt"/>
              </a:rPr>
              <a:t>)</a:t>
            </a:r>
          </a:p>
        </p:txBody>
      </p:sp>
      <p:sp>
        <p:nvSpPr>
          <p:cNvPr id="10" name="Rectangle 9">
            <a:extLst>
              <a:ext uri="{FF2B5EF4-FFF2-40B4-BE49-F238E27FC236}">
                <a16:creationId xmlns:a16="http://schemas.microsoft.com/office/drawing/2014/main" id="{026D678B-A5F5-442B-8DFD-08FAEDB618DF}"/>
              </a:ext>
            </a:extLst>
          </p:cNvPr>
          <p:cNvSpPr/>
          <p:nvPr/>
        </p:nvSpPr>
        <p:spPr>
          <a:xfrm>
            <a:off x="2735091" y="6262586"/>
            <a:ext cx="364473" cy="374883"/>
          </a:xfrm>
          <a:prstGeom prst="rect">
            <a:avLst/>
          </a:prstGeom>
          <a:pattFill prst="dkHorz">
            <a:fgClr>
              <a:schemeClr val="dk1"/>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90434C39-7103-424F-A5B7-E2E7FC5E2E0D}"/>
              </a:ext>
            </a:extLst>
          </p:cNvPr>
          <p:cNvSpPr/>
          <p:nvPr/>
        </p:nvSpPr>
        <p:spPr>
          <a:xfrm>
            <a:off x="5753721" y="123098"/>
            <a:ext cx="215887" cy="233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48143E-91B0-41F4-BF25-0DB6FCF266C2}"/>
              </a:ext>
            </a:extLst>
          </p:cNvPr>
          <p:cNvSpPr/>
          <p:nvPr/>
        </p:nvSpPr>
        <p:spPr>
          <a:xfrm>
            <a:off x="4000010" y="128414"/>
            <a:ext cx="215887" cy="23391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D5E51A1-25F6-4050-A985-8B25237E3136}"/>
              </a:ext>
            </a:extLst>
          </p:cNvPr>
          <p:cNvSpPr/>
          <p:nvPr/>
        </p:nvSpPr>
        <p:spPr>
          <a:xfrm>
            <a:off x="2055506" y="122324"/>
            <a:ext cx="215887" cy="2339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6907111-36B5-435F-A542-BA0F5DB89A64}"/>
              </a:ext>
            </a:extLst>
          </p:cNvPr>
          <p:cNvSpPr txBox="1"/>
          <p:nvPr/>
        </p:nvSpPr>
        <p:spPr>
          <a:xfrm>
            <a:off x="5954252" y="-39041"/>
            <a:ext cx="1253869" cy="523220"/>
          </a:xfrm>
          <a:prstGeom prst="rect">
            <a:avLst/>
          </a:prstGeom>
          <a:noFill/>
        </p:spPr>
        <p:txBody>
          <a:bodyPr wrap="none" rtlCol="0">
            <a:spAutoFit/>
          </a:bodyPr>
          <a:lstStyle/>
          <a:p>
            <a:r>
              <a:rPr lang="en-US" sz="2800" dirty="0">
                <a:latin typeface="+mj-lt"/>
              </a:rPr>
              <a:t>original</a:t>
            </a:r>
          </a:p>
        </p:txBody>
      </p:sp>
      <p:sp>
        <p:nvSpPr>
          <p:cNvPr id="19" name="TextBox 18">
            <a:extLst>
              <a:ext uri="{FF2B5EF4-FFF2-40B4-BE49-F238E27FC236}">
                <a16:creationId xmlns:a16="http://schemas.microsoft.com/office/drawing/2014/main" id="{ACD1C8CB-F474-4D94-AF65-E308B5340786}"/>
              </a:ext>
            </a:extLst>
          </p:cNvPr>
          <p:cNvSpPr txBox="1"/>
          <p:nvPr/>
        </p:nvSpPr>
        <p:spPr>
          <a:xfrm>
            <a:off x="4215897" y="-39041"/>
            <a:ext cx="1135247" cy="523220"/>
          </a:xfrm>
          <a:prstGeom prst="rect">
            <a:avLst/>
          </a:prstGeom>
          <a:noFill/>
        </p:spPr>
        <p:txBody>
          <a:bodyPr wrap="none" rtlCol="0">
            <a:spAutoFit/>
          </a:bodyPr>
          <a:lstStyle/>
          <a:p>
            <a:r>
              <a:rPr lang="en-US" sz="2800" dirty="0">
                <a:latin typeface="+mj-lt"/>
              </a:rPr>
              <a:t>similar</a:t>
            </a:r>
          </a:p>
        </p:txBody>
      </p:sp>
      <p:sp>
        <p:nvSpPr>
          <p:cNvPr id="20" name="TextBox 19">
            <a:extLst>
              <a:ext uri="{FF2B5EF4-FFF2-40B4-BE49-F238E27FC236}">
                <a16:creationId xmlns:a16="http://schemas.microsoft.com/office/drawing/2014/main" id="{2050DB99-304B-4B5B-ACDB-0B5C15AB8429}"/>
              </a:ext>
            </a:extLst>
          </p:cNvPr>
          <p:cNvSpPr txBox="1"/>
          <p:nvPr/>
        </p:nvSpPr>
        <p:spPr>
          <a:xfrm>
            <a:off x="2271393" y="-39041"/>
            <a:ext cx="1402307" cy="523220"/>
          </a:xfrm>
          <a:prstGeom prst="rect">
            <a:avLst/>
          </a:prstGeom>
          <a:noFill/>
        </p:spPr>
        <p:txBody>
          <a:bodyPr wrap="none" rtlCol="0">
            <a:spAutoFit/>
          </a:bodyPr>
          <a:lstStyle/>
          <a:p>
            <a:r>
              <a:rPr lang="en-US" sz="2800" dirty="0">
                <a:latin typeface="+mj-lt"/>
              </a:rPr>
              <a:t>identical</a:t>
            </a:r>
          </a:p>
        </p:txBody>
      </p:sp>
    </p:spTree>
    <p:extLst>
      <p:ext uri="{BB962C8B-B14F-4D97-AF65-F5344CB8AC3E}">
        <p14:creationId xmlns:p14="http://schemas.microsoft.com/office/powerpoint/2010/main" val="3149516416"/>
      </p:ext>
    </p:extLst>
  </p:cSld>
  <p:clrMapOvr>
    <a:masterClrMapping/>
  </p:clrMapOvr>
  <p:transition spd="med" advClick="0" advTm="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408F-6C0B-48C3-B030-C55FA4720CC3}"/>
              </a:ext>
            </a:extLst>
          </p:cNvPr>
          <p:cNvSpPr>
            <a:spLocks noGrp="1"/>
          </p:cNvSpPr>
          <p:nvPr>
            <p:ph type="title"/>
          </p:nvPr>
        </p:nvSpPr>
        <p:spPr>
          <a:xfrm>
            <a:off x="0" y="2"/>
            <a:ext cx="7886700" cy="1325563"/>
          </a:xfrm>
        </p:spPr>
        <p:txBody>
          <a:bodyPr/>
          <a:lstStyle/>
          <a:p>
            <a:r>
              <a:rPr lang="en-US" dirty="0"/>
              <a:t>What can we do for you?</a:t>
            </a:r>
          </a:p>
        </p:txBody>
      </p:sp>
      <p:sp>
        <p:nvSpPr>
          <p:cNvPr id="4" name="Slide Number Placeholder 3">
            <a:extLst>
              <a:ext uri="{FF2B5EF4-FFF2-40B4-BE49-F238E27FC236}">
                <a16:creationId xmlns:a16="http://schemas.microsoft.com/office/drawing/2014/main" id="{8298B5F9-D3D5-4C6F-BB6B-082EDCFDEC20}"/>
              </a:ext>
            </a:extLst>
          </p:cNvPr>
          <p:cNvSpPr>
            <a:spLocks noGrp="1"/>
          </p:cNvSpPr>
          <p:nvPr>
            <p:ph type="sldNum" sz="quarter" idx="12"/>
          </p:nvPr>
        </p:nvSpPr>
        <p:spPr/>
        <p:txBody>
          <a:bodyPr/>
          <a:lstStyle/>
          <a:p>
            <a:fld id="{1CC5E382-7288-4D45-A9E7-9321A799B0D7}" type="slidenum">
              <a:rPr lang="en-US" smtClean="0"/>
              <a:t>3</a:t>
            </a:fld>
            <a:endParaRPr lang="en-US"/>
          </a:p>
        </p:txBody>
      </p:sp>
      <p:pic>
        <p:nvPicPr>
          <p:cNvPr id="3" name="Picture 2">
            <a:extLst>
              <a:ext uri="{FF2B5EF4-FFF2-40B4-BE49-F238E27FC236}">
                <a16:creationId xmlns:a16="http://schemas.microsoft.com/office/drawing/2014/main" id="{758DBF85-552E-41BA-873C-89F277EEC64F}"/>
              </a:ext>
            </a:extLst>
          </p:cNvPr>
          <p:cNvPicPr>
            <a:picLocks noChangeAspect="1"/>
          </p:cNvPicPr>
          <p:nvPr/>
        </p:nvPicPr>
        <p:blipFill>
          <a:blip r:embed="rId3"/>
          <a:stretch>
            <a:fillRect/>
          </a:stretch>
        </p:blipFill>
        <p:spPr>
          <a:xfrm>
            <a:off x="1666544" y="1325563"/>
            <a:ext cx="5895975" cy="6610350"/>
          </a:xfrm>
          <a:prstGeom prst="rect">
            <a:avLst/>
          </a:prstGeom>
          <a:effectLst>
            <a:outerShdw blurRad="50800" dist="38100" dir="13500000" algn="br" rotWithShape="0">
              <a:prstClr val="black">
                <a:alpha val="40000"/>
              </a:prstClr>
            </a:outerShdw>
          </a:effectLst>
        </p:spPr>
      </p:pic>
      <p:pic>
        <p:nvPicPr>
          <p:cNvPr id="8" name="Picture 7" descr="A close up of a sign&#10;&#10;Description generated with very high confidence">
            <a:extLst>
              <a:ext uri="{FF2B5EF4-FFF2-40B4-BE49-F238E27FC236}">
                <a16:creationId xmlns:a16="http://schemas.microsoft.com/office/drawing/2014/main" id="{254B4249-23E8-4687-B6B5-91BE5C1011A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000" b="97500" l="5000" r="97917">
                        <a14:foregroundMark x1="27917" y1="13333" x2="27917" y2="13333"/>
                        <a14:foregroundMark x1="35417" y1="8750" x2="35417" y2="8750"/>
                        <a14:foregroundMark x1="42083" y1="7917" x2="42083" y2="7917"/>
                        <a14:foregroundMark x1="52917" y1="7083" x2="52917" y2="7083"/>
                        <a14:foregroundMark x1="94167" y1="57500" x2="94167" y2="57500"/>
                        <a14:foregroundMark x1="63333" y1="90833" x2="63333" y2="90833"/>
                        <a14:foregroundMark x1="47083" y1="93333" x2="47083" y2="93333"/>
                        <a14:foregroundMark x1="46667" y1="97500" x2="46667" y2="97500"/>
                        <a14:foregroundMark x1="7083" y1="60833" x2="7083" y2="60833"/>
                        <a14:foregroundMark x1="5000" y1="52500" x2="5000" y2="52500"/>
                        <a14:foregroundMark x1="52500" y1="5000" x2="52500" y2="5000"/>
                        <a14:foregroundMark x1="97917" y1="57083" x2="97917" y2="57083"/>
                        <a14:foregroundMark x1="6667" y1="32917" x2="6667" y2="32917"/>
                        <a14:foregroundMark x1="10000" y1="23333" x2="10000" y2="23333"/>
                        <a14:foregroundMark x1="16250" y1="16250" x2="16250" y2="16250"/>
                        <a14:foregroundMark x1="22917" y1="9167" x2="22917" y2="9167"/>
                        <a14:foregroundMark x1="22917" y1="28750" x2="22917" y2="28750"/>
                        <a14:foregroundMark x1="25833" y1="26250" x2="24167" y2="19583"/>
                        <a14:foregroundMark x1="30417" y1="22917" x2="30417" y2="22917"/>
                        <a14:foregroundMark x1="31667" y1="17083" x2="31667" y2="17083"/>
                        <a14:foregroundMark x1="28333" y1="12917" x2="28333" y2="12917"/>
                        <a14:foregroundMark x1="29167" y1="17500" x2="29167" y2="17500"/>
                        <a14:foregroundMark x1="31667" y1="17083" x2="53333" y2="16667"/>
                        <a14:foregroundMark x1="53333" y1="16667" x2="73333" y2="24167"/>
                        <a14:foregroundMark x1="73333" y1="24167" x2="80000" y2="44583"/>
                        <a14:foregroundMark x1="80000" y1="44583" x2="77083" y2="66250"/>
                        <a14:foregroundMark x1="77083" y1="66250" x2="62083" y2="81250"/>
                        <a14:foregroundMark x1="62083" y1="81250" x2="40417" y2="80833"/>
                        <a14:foregroundMark x1="40417" y1="80833" x2="22917" y2="66667"/>
                        <a14:foregroundMark x1="22917" y1="66667" x2="15833" y2="45417"/>
                        <a14:foregroundMark x1="15833" y1="45417" x2="20000" y2="24167"/>
                        <a14:foregroundMark x1="20000" y1="24167" x2="32083" y2="20833"/>
                        <a14:foregroundMark x1="28333" y1="60000" x2="71250" y2="44167"/>
                        <a14:backgroundMark x1="94583" y1="6250" x2="94583" y2="6250"/>
                        <a14:backgroundMark x1="87500" y1="9167" x2="90417" y2="10833"/>
                        <a14:backgroundMark x1="90417" y1="8750" x2="90417" y2="8750"/>
                      </a14:backgroundRemoval>
                    </a14:imgEffect>
                  </a14:imgLayer>
                </a14:imgProps>
              </a:ext>
              <a:ext uri="{28A0092B-C50C-407E-A947-70E740481C1C}">
                <a14:useLocalDpi xmlns:a14="http://schemas.microsoft.com/office/drawing/2010/main" val="0"/>
              </a:ext>
            </a:extLst>
          </a:blip>
          <a:stretch>
            <a:fillRect/>
          </a:stretch>
        </p:blipFill>
        <p:spPr>
          <a:xfrm>
            <a:off x="6531429" y="342902"/>
            <a:ext cx="2028373" cy="2028373"/>
          </a:xfrm>
          <a:prstGeom prst="rect">
            <a:avLst/>
          </a:prstGeom>
        </p:spPr>
      </p:pic>
    </p:spTree>
    <p:extLst>
      <p:ext uri="{BB962C8B-B14F-4D97-AF65-F5344CB8AC3E}">
        <p14:creationId xmlns:p14="http://schemas.microsoft.com/office/powerpoint/2010/main" val="3601453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860885-59AB-46B2-9652-795BBF214F98}"/>
              </a:ext>
            </a:extLst>
          </p:cNvPr>
          <p:cNvSpPr>
            <a:spLocks noGrp="1"/>
          </p:cNvSpPr>
          <p:nvPr>
            <p:ph type="title"/>
          </p:nvPr>
        </p:nvSpPr>
        <p:spPr>
          <a:xfrm>
            <a:off x="0" y="2766220"/>
            <a:ext cx="9144000" cy="1325563"/>
          </a:xfrm>
        </p:spPr>
        <p:txBody>
          <a:bodyPr/>
          <a:lstStyle/>
          <a:p>
            <a:pPr algn="ctr"/>
            <a:r>
              <a:rPr lang="en-US" dirty="0"/>
              <a:t>JavaScript</a:t>
            </a:r>
            <a:br>
              <a:rPr lang="en-US" dirty="0"/>
            </a:br>
            <a:r>
              <a:rPr lang="en-US" sz="4000" dirty="0"/>
              <a:t>w/o node</a:t>
            </a:r>
          </a:p>
        </p:txBody>
      </p:sp>
      <p:sp>
        <p:nvSpPr>
          <p:cNvPr id="4" name="Slide Number Placeholder 3">
            <a:extLst>
              <a:ext uri="{FF2B5EF4-FFF2-40B4-BE49-F238E27FC236}">
                <a16:creationId xmlns:a16="http://schemas.microsoft.com/office/drawing/2014/main" id="{CCB7D641-EB4A-49FB-B9DB-DCE01D74CFF7}"/>
              </a:ext>
            </a:extLst>
          </p:cNvPr>
          <p:cNvSpPr>
            <a:spLocks noGrp="1"/>
          </p:cNvSpPr>
          <p:nvPr>
            <p:ph type="sldNum" sz="quarter" idx="12"/>
          </p:nvPr>
        </p:nvSpPr>
        <p:spPr/>
        <p:txBody>
          <a:bodyPr/>
          <a:lstStyle/>
          <a:p>
            <a:fld id="{1CC5E382-7288-4D45-A9E7-9321A799B0D7}" type="slidenum">
              <a:rPr lang="en-US" smtClean="0"/>
              <a:t>30</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B7847B9E-11F2-4752-BA05-899E13B27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55" y="891447"/>
            <a:ext cx="1600200" cy="1590675"/>
          </a:xfrm>
          <a:prstGeom prst="rect">
            <a:avLst/>
          </a:prstGeom>
        </p:spPr>
      </p:pic>
      <p:pic>
        <p:nvPicPr>
          <p:cNvPr id="8" name="Picture 7">
            <a:extLst>
              <a:ext uri="{FF2B5EF4-FFF2-40B4-BE49-F238E27FC236}">
                <a16:creationId xmlns:a16="http://schemas.microsoft.com/office/drawing/2014/main" id="{993C7ECD-7B6F-4999-A947-57459245E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75" y="2982899"/>
            <a:ext cx="1286540" cy="1136942"/>
          </a:xfrm>
          <a:prstGeom prst="rect">
            <a:avLst/>
          </a:prstGeom>
        </p:spPr>
      </p:pic>
      <p:pic>
        <p:nvPicPr>
          <p:cNvPr id="10" name="Picture 9" descr="A picture containing clipart, sign, outdoor&#10;&#10;Description generated with very high confidence">
            <a:extLst>
              <a:ext uri="{FF2B5EF4-FFF2-40B4-BE49-F238E27FC236}">
                <a16:creationId xmlns:a16="http://schemas.microsoft.com/office/drawing/2014/main" id="{E545836B-0FD5-4D9F-A7FE-ED3077374D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45" y="4999123"/>
            <a:ext cx="1528405" cy="951536"/>
          </a:xfrm>
          <a:prstGeom prst="rect">
            <a:avLst/>
          </a:prstGeom>
        </p:spPr>
      </p:pic>
      <p:sp>
        <p:nvSpPr>
          <p:cNvPr id="11" name="Rectangle 10">
            <a:extLst>
              <a:ext uri="{FF2B5EF4-FFF2-40B4-BE49-F238E27FC236}">
                <a16:creationId xmlns:a16="http://schemas.microsoft.com/office/drawing/2014/main" id="{0508BC51-D5F6-41E6-A3F9-1C0D0EA0DA11}"/>
              </a:ext>
            </a:extLst>
          </p:cNvPr>
          <p:cNvSpPr/>
          <p:nvPr/>
        </p:nvSpPr>
        <p:spPr>
          <a:xfrm>
            <a:off x="2697907" y="6277716"/>
            <a:ext cx="1467068" cy="369332"/>
          </a:xfrm>
          <a:prstGeom prst="rect">
            <a:avLst/>
          </a:prstGeom>
        </p:spPr>
        <p:txBody>
          <a:bodyPr wrap="none">
            <a:spAutoFit/>
          </a:bodyPr>
          <a:lstStyle/>
          <a:p>
            <a:r>
              <a:rPr lang="en-US" b="1" cap="all" dirty="0">
                <a:solidFill>
                  <a:schemeClr val="tx1">
                    <a:lumMod val="75000"/>
                    <a:lumOff val="25000"/>
                  </a:schemeClr>
                </a:solidFill>
                <a:latin typeface="Source Sans Pro"/>
              </a:rPr>
              <a:t>Reveal.js</a:t>
            </a:r>
            <a:endParaRPr lang="en-US" dirty="0">
              <a:solidFill>
                <a:schemeClr val="tx1">
                  <a:lumMod val="75000"/>
                  <a:lumOff val="25000"/>
                </a:schemeClr>
              </a:solidFill>
            </a:endParaRPr>
          </a:p>
        </p:txBody>
      </p:sp>
      <p:pic>
        <p:nvPicPr>
          <p:cNvPr id="13" name="Picture 12">
            <a:extLst>
              <a:ext uri="{FF2B5EF4-FFF2-40B4-BE49-F238E27FC236}">
                <a16:creationId xmlns:a16="http://schemas.microsoft.com/office/drawing/2014/main" id="{73FACD24-3BC1-44C5-8448-A5E1432699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9278" y="5753872"/>
            <a:ext cx="1826141" cy="876548"/>
          </a:xfrm>
          <a:prstGeom prst="rect">
            <a:avLst/>
          </a:prstGeom>
        </p:spPr>
      </p:pic>
      <p:graphicFrame>
        <p:nvGraphicFramePr>
          <p:cNvPr id="6" name="Content Placeholder 23">
            <a:extLst>
              <a:ext uri="{FF2B5EF4-FFF2-40B4-BE49-F238E27FC236}">
                <a16:creationId xmlns:a16="http://schemas.microsoft.com/office/drawing/2014/main" id="{A38AF40A-B47A-477A-84F5-EF15124294B5}"/>
              </a:ext>
            </a:extLst>
          </p:cNvPr>
          <p:cNvGraphicFramePr>
            <a:graphicFrameLocks/>
          </p:cNvGraphicFramePr>
          <p:nvPr>
            <p:extLst>
              <p:ext uri="{D42A27DB-BD31-4B8C-83A1-F6EECF244321}">
                <p14:modId xmlns:p14="http://schemas.microsoft.com/office/powerpoint/2010/main" val="254484207"/>
              </p:ext>
            </p:extLst>
          </p:nvPr>
        </p:nvGraphicFramePr>
        <p:xfrm>
          <a:off x="1872000" y="0"/>
          <a:ext cx="5400000" cy="6858000"/>
        </p:xfrm>
        <a:graphic>
          <a:graphicData uri="http://schemas.openxmlformats.org/drawingml/2006/chart">
            <c:chart xmlns:c="http://schemas.openxmlformats.org/drawingml/2006/chart" xmlns:r="http://schemas.openxmlformats.org/officeDocument/2006/relationships" r:id="rId7"/>
          </a:graphicData>
        </a:graphic>
      </p:graphicFrame>
      <p:sp>
        <p:nvSpPr>
          <p:cNvPr id="19" name="Rectangle 18">
            <a:extLst>
              <a:ext uri="{FF2B5EF4-FFF2-40B4-BE49-F238E27FC236}">
                <a16:creationId xmlns:a16="http://schemas.microsoft.com/office/drawing/2014/main" id="{C0DAFD16-A06F-4123-BAC6-58B7104EB768}"/>
              </a:ext>
            </a:extLst>
          </p:cNvPr>
          <p:cNvSpPr/>
          <p:nvPr/>
        </p:nvSpPr>
        <p:spPr>
          <a:xfrm>
            <a:off x="5753721" y="123098"/>
            <a:ext cx="215887" cy="233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D5451B-6728-434A-9F0A-AC65218A2119}"/>
              </a:ext>
            </a:extLst>
          </p:cNvPr>
          <p:cNvSpPr/>
          <p:nvPr/>
        </p:nvSpPr>
        <p:spPr>
          <a:xfrm>
            <a:off x="4000010" y="128414"/>
            <a:ext cx="215887" cy="23391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3B19A5A-5B3A-44A8-AEA4-DDE962774A0B}"/>
              </a:ext>
            </a:extLst>
          </p:cNvPr>
          <p:cNvSpPr/>
          <p:nvPr/>
        </p:nvSpPr>
        <p:spPr>
          <a:xfrm>
            <a:off x="2055506" y="122324"/>
            <a:ext cx="215887" cy="2339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E2C5528-07AC-4251-9E7F-321BBEF52170}"/>
              </a:ext>
            </a:extLst>
          </p:cNvPr>
          <p:cNvSpPr txBox="1"/>
          <p:nvPr/>
        </p:nvSpPr>
        <p:spPr>
          <a:xfrm>
            <a:off x="5954252" y="-39041"/>
            <a:ext cx="1253869" cy="523220"/>
          </a:xfrm>
          <a:prstGeom prst="rect">
            <a:avLst/>
          </a:prstGeom>
          <a:noFill/>
        </p:spPr>
        <p:txBody>
          <a:bodyPr wrap="none" rtlCol="0">
            <a:spAutoFit/>
          </a:bodyPr>
          <a:lstStyle/>
          <a:p>
            <a:r>
              <a:rPr lang="en-US" sz="2800" dirty="0">
                <a:latin typeface="+mj-lt"/>
              </a:rPr>
              <a:t>original</a:t>
            </a:r>
          </a:p>
        </p:txBody>
      </p:sp>
      <p:sp>
        <p:nvSpPr>
          <p:cNvPr id="23" name="TextBox 22">
            <a:extLst>
              <a:ext uri="{FF2B5EF4-FFF2-40B4-BE49-F238E27FC236}">
                <a16:creationId xmlns:a16="http://schemas.microsoft.com/office/drawing/2014/main" id="{D5FCF7AF-1451-47CC-90DA-B5D94249E1BB}"/>
              </a:ext>
            </a:extLst>
          </p:cNvPr>
          <p:cNvSpPr txBox="1"/>
          <p:nvPr/>
        </p:nvSpPr>
        <p:spPr>
          <a:xfrm>
            <a:off x="4215897" y="-39041"/>
            <a:ext cx="1135247" cy="523220"/>
          </a:xfrm>
          <a:prstGeom prst="rect">
            <a:avLst/>
          </a:prstGeom>
          <a:noFill/>
        </p:spPr>
        <p:txBody>
          <a:bodyPr wrap="none" rtlCol="0">
            <a:spAutoFit/>
          </a:bodyPr>
          <a:lstStyle/>
          <a:p>
            <a:r>
              <a:rPr lang="en-US" sz="2800" dirty="0">
                <a:latin typeface="+mj-lt"/>
              </a:rPr>
              <a:t>similar</a:t>
            </a:r>
          </a:p>
        </p:txBody>
      </p:sp>
      <p:sp>
        <p:nvSpPr>
          <p:cNvPr id="24" name="TextBox 23">
            <a:extLst>
              <a:ext uri="{FF2B5EF4-FFF2-40B4-BE49-F238E27FC236}">
                <a16:creationId xmlns:a16="http://schemas.microsoft.com/office/drawing/2014/main" id="{36E72651-A6F6-4535-82A4-250306BFE817}"/>
              </a:ext>
            </a:extLst>
          </p:cNvPr>
          <p:cNvSpPr txBox="1"/>
          <p:nvPr/>
        </p:nvSpPr>
        <p:spPr>
          <a:xfrm>
            <a:off x="2271393" y="-39041"/>
            <a:ext cx="1402307" cy="523220"/>
          </a:xfrm>
          <a:prstGeom prst="rect">
            <a:avLst/>
          </a:prstGeom>
          <a:noFill/>
        </p:spPr>
        <p:txBody>
          <a:bodyPr wrap="none" rtlCol="0">
            <a:spAutoFit/>
          </a:bodyPr>
          <a:lstStyle/>
          <a:p>
            <a:r>
              <a:rPr lang="en-US" sz="2800" dirty="0">
                <a:latin typeface="+mj-lt"/>
              </a:rPr>
              <a:t>identical</a:t>
            </a:r>
          </a:p>
        </p:txBody>
      </p:sp>
    </p:spTree>
    <p:extLst>
      <p:ext uri="{BB962C8B-B14F-4D97-AF65-F5344CB8AC3E}">
        <p14:creationId xmlns:p14="http://schemas.microsoft.com/office/powerpoint/2010/main" val="1022612000"/>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picture containing clipart&#10;&#10;Description generated with very high confidence">
            <a:extLst>
              <a:ext uri="{FF2B5EF4-FFF2-40B4-BE49-F238E27FC236}">
                <a16:creationId xmlns:a16="http://schemas.microsoft.com/office/drawing/2014/main" id="{5FA46450-85C8-47C2-877B-B4D44C8E6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55" y="891447"/>
            <a:ext cx="1600200" cy="1590675"/>
          </a:xfrm>
          <a:prstGeom prst="rect">
            <a:avLst/>
          </a:prstGeom>
        </p:spPr>
      </p:pic>
      <p:pic>
        <p:nvPicPr>
          <p:cNvPr id="22" name="Picture 21" descr="A picture containing clipart, sign, outdoor&#10;&#10;Description generated with very high confidence">
            <a:extLst>
              <a:ext uri="{FF2B5EF4-FFF2-40B4-BE49-F238E27FC236}">
                <a16:creationId xmlns:a16="http://schemas.microsoft.com/office/drawing/2014/main" id="{5C4D03D5-8102-4AE6-9EB6-B58E8B756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8513" y="2726790"/>
            <a:ext cx="1283612" cy="799136"/>
          </a:xfrm>
          <a:prstGeom prst="rect">
            <a:avLst/>
          </a:prstGeom>
        </p:spPr>
      </p:pic>
      <p:pic>
        <p:nvPicPr>
          <p:cNvPr id="30" name="Picture 29" descr="A picture containing clipart&#10;&#10;Description generated with very high confidence">
            <a:extLst>
              <a:ext uri="{FF2B5EF4-FFF2-40B4-BE49-F238E27FC236}">
                <a16:creationId xmlns:a16="http://schemas.microsoft.com/office/drawing/2014/main" id="{5D559072-6EF8-421E-B29C-E7E291AAF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672" y="2695089"/>
            <a:ext cx="701356" cy="941967"/>
          </a:xfrm>
          <a:prstGeom prst="rect">
            <a:avLst/>
          </a:prstGeom>
        </p:spPr>
      </p:pic>
      <p:sp>
        <p:nvSpPr>
          <p:cNvPr id="4" name="Slide Number Placeholder 3">
            <a:extLst>
              <a:ext uri="{FF2B5EF4-FFF2-40B4-BE49-F238E27FC236}">
                <a16:creationId xmlns:a16="http://schemas.microsoft.com/office/drawing/2014/main" id="{CCB7D641-EB4A-49FB-B9DB-DCE01D74CFF7}"/>
              </a:ext>
            </a:extLst>
          </p:cNvPr>
          <p:cNvSpPr>
            <a:spLocks noGrp="1"/>
          </p:cNvSpPr>
          <p:nvPr>
            <p:ph type="sldNum" sz="quarter" idx="12"/>
          </p:nvPr>
        </p:nvSpPr>
        <p:spPr/>
        <p:txBody>
          <a:bodyPr/>
          <a:lstStyle/>
          <a:p>
            <a:fld id="{1CC5E382-7288-4D45-A9E7-9321A799B0D7}" type="slidenum">
              <a:rPr lang="en-US" smtClean="0"/>
              <a:t>31</a:t>
            </a:fld>
            <a:endParaRPr lang="en-US"/>
          </a:p>
        </p:txBody>
      </p:sp>
      <p:sp>
        <p:nvSpPr>
          <p:cNvPr id="11" name="Rectangle 10">
            <a:extLst>
              <a:ext uri="{FF2B5EF4-FFF2-40B4-BE49-F238E27FC236}">
                <a16:creationId xmlns:a16="http://schemas.microsoft.com/office/drawing/2014/main" id="{0508BC51-D5F6-41E6-A3F9-1C0D0EA0DA11}"/>
              </a:ext>
            </a:extLst>
          </p:cNvPr>
          <p:cNvSpPr/>
          <p:nvPr/>
        </p:nvSpPr>
        <p:spPr>
          <a:xfrm>
            <a:off x="2697907" y="6277716"/>
            <a:ext cx="1467068" cy="369332"/>
          </a:xfrm>
          <a:prstGeom prst="rect">
            <a:avLst/>
          </a:prstGeom>
        </p:spPr>
        <p:txBody>
          <a:bodyPr wrap="none">
            <a:spAutoFit/>
          </a:bodyPr>
          <a:lstStyle/>
          <a:p>
            <a:r>
              <a:rPr lang="en-US" b="1" cap="all" dirty="0">
                <a:solidFill>
                  <a:schemeClr val="tx1">
                    <a:lumMod val="75000"/>
                    <a:lumOff val="25000"/>
                  </a:schemeClr>
                </a:solidFill>
                <a:latin typeface="Source Sans Pro"/>
              </a:rPr>
              <a:t>Reveal.js</a:t>
            </a:r>
            <a:endParaRPr lang="en-US" dirty="0">
              <a:solidFill>
                <a:schemeClr val="tx1">
                  <a:lumMod val="75000"/>
                  <a:lumOff val="25000"/>
                </a:schemeClr>
              </a:solidFill>
            </a:endParaRPr>
          </a:p>
        </p:txBody>
      </p:sp>
      <p:pic>
        <p:nvPicPr>
          <p:cNvPr id="13" name="Picture 12">
            <a:extLst>
              <a:ext uri="{FF2B5EF4-FFF2-40B4-BE49-F238E27FC236}">
                <a16:creationId xmlns:a16="http://schemas.microsoft.com/office/drawing/2014/main" id="{73FACD24-3BC1-44C5-8448-A5E1432699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9278" y="5753872"/>
            <a:ext cx="1826141" cy="876548"/>
          </a:xfrm>
          <a:prstGeom prst="rect">
            <a:avLst/>
          </a:prstGeom>
        </p:spPr>
      </p:pic>
      <p:graphicFrame>
        <p:nvGraphicFramePr>
          <p:cNvPr id="6" name="Content Placeholder 23">
            <a:extLst>
              <a:ext uri="{FF2B5EF4-FFF2-40B4-BE49-F238E27FC236}">
                <a16:creationId xmlns:a16="http://schemas.microsoft.com/office/drawing/2014/main" id="{A38AF40A-B47A-477A-84F5-EF15124294B5}"/>
              </a:ext>
            </a:extLst>
          </p:cNvPr>
          <p:cNvGraphicFramePr>
            <a:graphicFrameLocks/>
          </p:cNvGraphicFramePr>
          <p:nvPr>
            <p:extLst>
              <p:ext uri="{D42A27DB-BD31-4B8C-83A1-F6EECF244321}">
                <p14:modId xmlns:p14="http://schemas.microsoft.com/office/powerpoint/2010/main" val="2690528336"/>
              </p:ext>
            </p:extLst>
          </p:nvPr>
        </p:nvGraphicFramePr>
        <p:xfrm>
          <a:off x="1872000" y="0"/>
          <a:ext cx="5400000" cy="6858000"/>
        </p:xfrm>
        <a:graphic>
          <a:graphicData uri="http://schemas.openxmlformats.org/drawingml/2006/chart">
            <c:chart xmlns:c="http://schemas.openxmlformats.org/drawingml/2006/chart" xmlns:r="http://schemas.openxmlformats.org/officeDocument/2006/relationships" r:id="rId7"/>
          </a:graphicData>
        </a:graphic>
      </p:graphicFrame>
      <p:sp>
        <p:nvSpPr>
          <p:cNvPr id="12" name="Callout: Bent Line 11">
            <a:extLst>
              <a:ext uri="{FF2B5EF4-FFF2-40B4-BE49-F238E27FC236}">
                <a16:creationId xmlns:a16="http://schemas.microsoft.com/office/drawing/2014/main" id="{8D5C9744-4AAB-4D60-8C27-9349DFC31173}"/>
              </a:ext>
            </a:extLst>
          </p:cNvPr>
          <p:cNvSpPr/>
          <p:nvPr/>
        </p:nvSpPr>
        <p:spPr>
          <a:xfrm>
            <a:off x="7159854" y="410440"/>
            <a:ext cx="1063965" cy="516835"/>
          </a:xfrm>
          <a:prstGeom prst="borderCallout2">
            <a:avLst>
              <a:gd name="adj1" fmla="val 51711"/>
              <a:gd name="adj2" fmla="val -9033"/>
              <a:gd name="adj3" fmla="val 51845"/>
              <a:gd name="adj4" fmla="val -41521"/>
              <a:gd name="adj5" fmla="val 196177"/>
              <a:gd name="adj6" fmla="val -94712"/>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1/20</a:t>
            </a:r>
          </a:p>
        </p:txBody>
      </p:sp>
      <p:sp>
        <p:nvSpPr>
          <p:cNvPr id="14" name="TextBox 13">
            <a:extLst>
              <a:ext uri="{FF2B5EF4-FFF2-40B4-BE49-F238E27FC236}">
                <a16:creationId xmlns:a16="http://schemas.microsoft.com/office/drawing/2014/main" id="{AEB49682-1244-4689-9CA5-58710D430C3F}"/>
              </a:ext>
            </a:extLst>
          </p:cNvPr>
          <p:cNvSpPr txBox="1"/>
          <p:nvPr/>
        </p:nvSpPr>
        <p:spPr>
          <a:xfrm>
            <a:off x="6974031" y="812549"/>
            <a:ext cx="1541319" cy="461665"/>
          </a:xfrm>
          <a:prstGeom prst="rect">
            <a:avLst/>
          </a:prstGeom>
          <a:noFill/>
        </p:spPr>
        <p:txBody>
          <a:bodyPr wrap="none" rtlCol="0">
            <a:spAutoFit/>
          </a:bodyPr>
          <a:lstStyle/>
          <a:p>
            <a:r>
              <a:rPr lang="en-US" sz="2400" dirty="0"/>
              <a:t>intentional</a:t>
            </a:r>
          </a:p>
        </p:txBody>
      </p:sp>
      <p:sp>
        <p:nvSpPr>
          <p:cNvPr id="16" name="Callout: Bent Line 15">
            <a:extLst>
              <a:ext uri="{FF2B5EF4-FFF2-40B4-BE49-F238E27FC236}">
                <a16:creationId xmlns:a16="http://schemas.microsoft.com/office/drawing/2014/main" id="{9AEEEE49-726E-4014-A183-7CEA573CAFAF}"/>
              </a:ext>
            </a:extLst>
          </p:cNvPr>
          <p:cNvSpPr/>
          <p:nvPr/>
        </p:nvSpPr>
        <p:spPr>
          <a:xfrm>
            <a:off x="4151306" y="2391192"/>
            <a:ext cx="884583" cy="516835"/>
          </a:xfrm>
          <a:prstGeom prst="borderCallout2">
            <a:avLst>
              <a:gd name="adj1" fmla="val 55825"/>
              <a:gd name="adj2" fmla="val 111787"/>
              <a:gd name="adj3" fmla="val 55959"/>
              <a:gd name="adj4" fmla="val 128932"/>
              <a:gd name="adj5" fmla="val -106237"/>
              <a:gd name="adj6" fmla="val 205463"/>
            </a:avLst>
          </a:prstGeom>
          <a:solidFill>
            <a:schemeClr val="bg2">
              <a:lumMod val="9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tx1"/>
                </a:solidFill>
              </a:rPr>
              <a:t>4/20</a:t>
            </a:r>
          </a:p>
        </p:txBody>
      </p:sp>
      <p:sp>
        <p:nvSpPr>
          <p:cNvPr id="17" name="TextBox 16">
            <a:extLst>
              <a:ext uri="{FF2B5EF4-FFF2-40B4-BE49-F238E27FC236}">
                <a16:creationId xmlns:a16="http://schemas.microsoft.com/office/drawing/2014/main" id="{81CD9806-C9F6-40BB-B6DE-00C799AC0A8F}"/>
              </a:ext>
            </a:extLst>
          </p:cNvPr>
          <p:cNvSpPr txBox="1"/>
          <p:nvPr/>
        </p:nvSpPr>
        <p:spPr>
          <a:xfrm>
            <a:off x="6876533" y="4051506"/>
            <a:ext cx="2027671" cy="461665"/>
          </a:xfrm>
          <a:prstGeom prst="rect">
            <a:avLst/>
          </a:prstGeom>
          <a:noFill/>
        </p:spPr>
        <p:txBody>
          <a:bodyPr wrap="none" rtlCol="0">
            <a:spAutoFit/>
          </a:bodyPr>
          <a:lstStyle/>
          <a:p>
            <a:r>
              <a:rPr lang="en-US" sz="2400" dirty="0"/>
              <a:t>autogenerated</a:t>
            </a:r>
          </a:p>
        </p:txBody>
      </p:sp>
      <p:sp>
        <p:nvSpPr>
          <p:cNvPr id="18" name="Callout: Bent Line 17">
            <a:extLst>
              <a:ext uri="{FF2B5EF4-FFF2-40B4-BE49-F238E27FC236}">
                <a16:creationId xmlns:a16="http://schemas.microsoft.com/office/drawing/2014/main" id="{CC892E0C-B40D-4DAC-BF1F-59ADEB1862CF}"/>
              </a:ext>
            </a:extLst>
          </p:cNvPr>
          <p:cNvSpPr/>
          <p:nvPr/>
        </p:nvSpPr>
        <p:spPr>
          <a:xfrm>
            <a:off x="7358387" y="3534671"/>
            <a:ext cx="967563" cy="516835"/>
          </a:xfrm>
          <a:prstGeom prst="borderCallout2">
            <a:avLst>
              <a:gd name="adj1" fmla="val 53768"/>
              <a:gd name="adj2" fmla="val -13488"/>
              <a:gd name="adj3" fmla="val -55132"/>
              <a:gd name="adj4" fmla="val -61072"/>
              <a:gd name="adj5" fmla="val -235846"/>
              <a:gd name="adj6" fmla="val -105148"/>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tx1"/>
                </a:solidFill>
              </a:rPr>
              <a:t>15/20</a:t>
            </a:r>
          </a:p>
        </p:txBody>
      </p:sp>
      <p:pic>
        <p:nvPicPr>
          <p:cNvPr id="19" name="Picture 18" descr="A picture containing clipart&#10;&#10;Description generated with very high confidence">
            <a:extLst>
              <a:ext uri="{FF2B5EF4-FFF2-40B4-BE49-F238E27FC236}">
                <a16:creationId xmlns:a16="http://schemas.microsoft.com/office/drawing/2014/main" id="{81C6F217-BC46-499E-A1BE-E5854BB67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056" y="3369690"/>
            <a:ext cx="701079" cy="696906"/>
          </a:xfrm>
          <a:prstGeom prst="rect">
            <a:avLst/>
          </a:prstGeom>
        </p:spPr>
      </p:pic>
      <p:pic>
        <p:nvPicPr>
          <p:cNvPr id="21" name="Picture 20" descr="A picture containing clipart, sign, outdoor&#10;&#10;Description generated with very high confidence">
            <a:extLst>
              <a:ext uri="{FF2B5EF4-FFF2-40B4-BE49-F238E27FC236}">
                <a16:creationId xmlns:a16="http://schemas.microsoft.com/office/drawing/2014/main" id="{13CC0F8D-C551-41B7-B791-134D0E486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2861" y="3350468"/>
            <a:ext cx="1012980" cy="630649"/>
          </a:xfrm>
          <a:prstGeom prst="rect">
            <a:avLst/>
          </a:prstGeom>
        </p:spPr>
      </p:pic>
      <p:pic>
        <p:nvPicPr>
          <p:cNvPr id="20" name="Picture 19">
            <a:extLst>
              <a:ext uri="{FF2B5EF4-FFF2-40B4-BE49-F238E27FC236}">
                <a16:creationId xmlns:a16="http://schemas.microsoft.com/office/drawing/2014/main" id="{8D0E251B-7083-495D-AEE9-4B4928AAB7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7135" y="3204128"/>
            <a:ext cx="1028035" cy="1028035"/>
          </a:xfrm>
          <a:prstGeom prst="rect">
            <a:avLst/>
          </a:prstGeom>
        </p:spPr>
      </p:pic>
      <p:sp>
        <p:nvSpPr>
          <p:cNvPr id="15" name="TextBox 14">
            <a:extLst>
              <a:ext uri="{FF2B5EF4-FFF2-40B4-BE49-F238E27FC236}">
                <a16:creationId xmlns:a16="http://schemas.microsoft.com/office/drawing/2014/main" id="{DC662BD3-2324-4D22-907B-6C4F7F3FCA23}"/>
              </a:ext>
            </a:extLst>
          </p:cNvPr>
          <p:cNvSpPr txBox="1"/>
          <p:nvPr/>
        </p:nvSpPr>
        <p:spPr>
          <a:xfrm>
            <a:off x="3661032" y="2908027"/>
            <a:ext cx="1865126" cy="461665"/>
          </a:xfrm>
          <a:prstGeom prst="rect">
            <a:avLst/>
          </a:prstGeom>
          <a:noFill/>
        </p:spPr>
        <p:txBody>
          <a:bodyPr wrap="none" rtlCol="0">
            <a:spAutoFit/>
          </a:bodyPr>
          <a:lstStyle/>
          <a:p>
            <a:r>
              <a:rPr lang="en-US" sz="2400" dirty="0"/>
              <a:t>unintentional</a:t>
            </a:r>
          </a:p>
        </p:txBody>
      </p:sp>
      <p:pic>
        <p:nvPicPr>
          <p:cNvPr id="23" name="Picture 22" descr="A picture containing object&#10;&#10;Description generated with high confidence">
            <a:extLst>
              <a:ext uri="{FF2B5EF4-FFF2-40B4-BE49-F238E27FC236}">
                <a16:creationId xmlns:a16="http://schemas.microsoft.com/office/drawing/2014/main" id="{C6201EC2-EA04-4569-97B9-4C0B996A5C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3380" y="2231911"/>
            <a:ext cx="1878493" cy="569607"/>
          </a:xfrm>
          <a:prstGeom prst="rect">
            <a:avLst/>
          </a:prstGeom>
        </p:spPr>
      </p:pic>
      <p:pic>
        <p:nvPicPr>
          <p:cNvPr id="26" name="Picture 25" descr="A picture containing clipart&#10;&#10;Description generated with very high confidence">
            <a:extLst>
              <a:ext uri="{FF2B5EF4-FFF2-40B4-BE49-F238E27FC236}">
                <a16:creationId xmlns:a16="http://schemas.microsoft.com/office/drawing/2014/main" id="{1B2ED07B-20B4-438B-A11F-F7699F8F3B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63355" y="4465956"/>
            <a:ext cx="948368" cy="916220"/>
          </a:xfrm>
          <a:prstGeom prst="rect">
            <a:avLst/>
          </a:prstGeom>
        </p:spPr>
      </p:pic>
      <p:sp>
        <p:nvSpPr>
          <p:cNvPr id="32" name="Rectangle 31">
            <a:extLst>
              <a:ext uri="{FF2B5EF4-FFF2-40B4-BE49-F238E27FC236}">
                <a16:creationId xmlns:a16="http://schemas.microsoft.com/office/drawing/2014/main" id="{606931C8-9880-46FB-8188-545876D06741}"/>
              </a:ext>
            </a:extLst>
          </p:cNvPr>
          <p:cNvSpPr/>
          <p:nvPr/>
        </p:nvSpPr>
        <p:spPr>
          <a:xfrm>
            <a:off x="5753721" y="123098"/>
            <a:ext cx="215887" cy="233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D5AE7C6-FD02-41C5-9F02-BF1C80B7B33C}"/>
              </a:ext>
            </a:extLst>
          </p:cNvPr>
          <p:cNvSpPr/>
          <p:nvPr/>
        </p:nvSpPr>
        <p:spPr>
          <a:xfrm>
            <a:off x="4000010" y="128414"/>
            <a:ext cx="215887" cy="23391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69DF5D8-5842-4F83-B577-9BC96345E045}"/>
              </a:ext>
            </a:extLst>
          </p:cNvPr>
          <p:cNvSpPr/>
          <p:nvPr/>
        </p:nvSpPr>
        <p:spPr>
          <a:xfrm>
            <a:off x="2055506" y="122324"/>
            <a:ext cx="215887" cy="2339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5B5D216-CE99-44F8-BEA1-629B9F37FA57}"/>
              </a:ext>
            </a:extLst>
          </p:cNvPr>
          <p:cNvSpPr txBox="1"/>
          <p:nvPr/>
        </p:nvSpPr>
        <p:spPr>
          <a:xfrm>
            <a:off x="5954252" y="-39041"/>
            <a:ext cx="1253869" cy="523220"/>
          </a:xfrm>
          <a:prstGeom prst="rect">
            <a:avLst/>
          </a:prstGeom>
          <a:noFill/>
        </p:spPr>
        <p:txBody>
          <a:bodyPr wrap="none" rtlCol="0">
            <a:spAutoFit/>
          </a:bodyPr>
          <a:lstStyle/>
          <a:p>
            <a:r>
              <a:rPr lang="en-US" sz="2800" dirty="0">
                <a:latin typeface="+mj-lt"/>
              </a:rPr>
              <a:t>original</a:t>
            </a:r>
          </a:p>
        </p:txBody>
      </p:sp>
      <p:sp>
        <p:nvSpPr>
          <p:cNvPr id="36" name="TextBox 35">
            <a:extLst>
              <a:ext uri="{FF2B5EF4-FFF2-40B4-BE49-F238E27FC236}">
                <a16:creationId xmlns:a16="http://schemas.microsoft.com/office/drawing/2014/main" id="{8E8FE5CD-D463-4C7D-953E-2160DD5CE145}"/>
              </a:ext>
            </a:extLst>
          </p:cNvPr>
          <p:cNvSpPr txBox="1"/>
          <p:nvPr/>
        </p:nvSpPr>
        <p:spPr>
          <a:xfrm>
            <a:off x="4215897" y="-39041"/>
            <a:ext cx="1135247" cy="523220"/>
          </a:xfrm>
          <a:prstGeom prst="rect">
            <a:avLst/>
          </a:prstGeom>
          <a:noFill/>
        </p:spPr>
        <p:txBody>
          <a:bodyPr wrap="none" rtlCol="0">
            <a:spAutoFit/>
          </a:bodyPr>
          <a:lstStyle/>
          <a:p>
            <a:r>
              <a:rPr lang="en-US" sz="2800" dirty="0">
                <a:latin typeface="+mj-lt"/>
              </a:rPr>
              <a:t>similar</a:t>
            </a:r>
          </a:p>
        </p:txBody>
      </p:sp>
      <p:sp>
        <p:nvSpPr>
          <p:cNvPr id="37" name="TextBox 36">
            <a:extLst>
              <a:ext uri="{FF2B5EF4-FFF2-40B4-BE49-F238E27FC236}">
                <a16:creationId xmlns:a16="http://schemas.microsoft.com/office/drawing/2014/main" id="{C2260236-129D-436A-A5CE-C9EB216FAE05}"/>
              </a:ext>
            </a:extLst>
          </p:cNvPr>
          <p:cNvSpPr txBox="1"/>
          <p:nvPr/>
        </p:nvSpPr>
        <p:spPr>
          <a:xfrm>
            <a:off x="2271393" y="-39041"/>
            <a:ext cx="1402307" cy="523220"/>
          </a:xfrm>
          <a:prstGeom prst="rect">
            <a:avLst/>
          </a:prstGeom>
          <a:noFill/>
        </p:spPr>
        <p:txBody>
          <a:bodyPr wrap="none" rtlCol="0">
            <a:spAutoFit/>
          </a:bodyPr>
          <a:lstStyle/>
          <a:p>
            <a:r>
              <a:rPr lang="en-US" sz="2800" dirty="0">
                <a:latin typeface="+mj-lt"/>
              </a:rPr>
              <a:t>identical</a:t>
            </a:r>
          </a:p>
        </p:txBody>
      </p:sp>
      <p:pic>
        <p:nvPicPr>
          <p:cNvPr id="39" name="Picture 38">
            <a:extLst>
              <a:ext uri="{FF2B5EF4-FFF2-40B4-BE49-F238E27FC236}">
                <a16:creationId xmlns:a16="http://schemas.microsoft.com/office/drawing/2014/main" id="{FF496677-7011-4A9E-B564-86F1AFBAFA6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7375" y="2982899"/>
            <a:ext cx="1286540" cy="1136942"/>
          </a:xfrm>
          <a:prstGeom prst="rect">
            <a:avLst/>
          </a:prstGeom>
        </p:spPr>
      </p:pic>
      <p:pic>
        <p:nvPicPr>
          <p:cNvPr id="40" name="Picture 39" descr="A picture containing clipart, sign, outdoor&#10;&#10;Description generated with very high confidence">
            <a:extLst>
              <a:ext uri="{FF2B5EF4-FFF2-40B4-BE49-F238E27FC236}">
                <a16:creationId xmlns:a16="http://schemas.microsoft.com/office/drawing/2014/main" id="{22243E27-9AD6-41D1-8B45-F37E0D858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645" y="4999123"/>
            <a:ext cx="1528405" cy="951536"/>
          </a:xfrm>
          <a:prstGeom prst="rect">
            <a:avLst/>
          </a:prstGeom>
        </p:spPr>
      </p:pic>
    </p:spTree>
    <p:extLst>
      <p:ext uri="{BB962C8B-B14F-4D97-AF65-F5344CB8AC3E}">
        <p14:creationId xmlns:p14="http://schemas.microsoft.com/office/powerpoint/2010/main" val="3954473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6" grpId="0" animBg="1"/>
      <p:bldP spid="17" grpId="0"/>
      <p:bldP spid="18"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EA9A7-0353-496F-8C18-13E4F0D631C1}"/>
              </a:ext>
            </a:extLst>
          </p:cNvPr>
          <p:cNvSpPr/>
          <p:nvPr/>
        </p:nvSpPr>
        <p:spPr>
          <a:xfrm>
            <a:off x="2420287" y="1270553"/>
            <a:ext cx="4320000" cy="4320000"/>
          </a:xfrm>
          <a:prstGeom prst="rect">
            <a:avLst/>
          </a:prstGeom>
          <a:solidFill>
            <a:schemeClr val="lt1">
              <a:alpha val="0"/>
            </a:schemeClr>
          </a:solidFill>
          <a:ln w="25400">
            <a:miter lim="800000"/>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8B3188D-2796-4294-ABFE-80CC72E55E59}"/>
              </a:ext>
            </a:extLst>
          </p:cNvPr>
          <p:cNvSpPr/>
          <p:nvPr/>
        </p:nvSpPr>
        <p:spPr>
          <a:xfrm>
            <a:off x="2420288" y="1270541"/>
            <a:ext cx="1440000" cy="1440000"/>
          </a:xfrm>
          <a:prstGeom prst="rect">
            <a:avLst/>
          </a:prstGeom>
          <a:solidFill>
            <a:schemeClr val="bg1"/>
          </a:solidFill>
          <a:ln w="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endParaRPr>
          </a:p>
        </p:txBody>
      </p:sp>
      <p:cxnSp>
        <p:nvCxnSpPr>
          <p:cNvPr id="12" name="Straight Connector 11">
            <a:extLst>
              <a:ext uri="{FF2B5EF4-FFF2-40B4-BE49-F238E27FC236}">
                <a16:creationId xmlns:a16="http://schemas.microsoft.com/office/drawing/2014/main" id="{381B63A1-4259-482F-BAB1-A7F07A191A23}"/>
              </a:ext>
            </a:extLst>
          </p:cNvPr>
          <p:cNvCxnSpPr/>
          <p:nvPr/>
        </p:nvCxnSpPr>
        <p:spPr>
          <a:xfrm>
            <a:off x="3846443" y="5585791"/>
            <a:ext cx="0" cy="1874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B8E9E34-83F6-4006-8CFE-834DB62D5FD3}"/>
              </a:ext>
            </a:extLst>
          </p:cNvPr>
          <p:cNvCxnSpPr/>
          <p:nvPr/>
        </p:nvCxnSpPr>
        <p:spPr>
          <a:xfrm>
            <a:off x="5292566" y="5585791"/>
            <a:ext cx="0" cy="1874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D890DE-7028-4F6B-92BE-70CCC971F167}"/>
              </a:ext>
            </a:extLst>
          </p:cNvPr>
          <p:cNvCxnSpPr/>
          <p:nvPr/>
        </p:nvCxnSpPr>
        <p:spPr>
          <a:xfrm flipH="1">
            <a:off x="2266122" y="4144617"/>
            <a:ext cx="1541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8BA7AB-AAA2-4FE3-9DDC-A483A0D7DDD6}"/>
              </a:ext>
            </a:extLst>
          </p:cNvPr>
          <p:cNvCxnSpPr>
            <a:cxnSpLocks/>
          </p:cNvCxnSpPr>
          <p:nvPr/>
        </p:nvCxnSpPr>
        <p:spPr>
          <a:xfrm flipH="1">
            <a:off x="2284455" y="2726635"/>
            <a:ext cx="1358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6941478-8A7D-4C4C-BEDE-3F41AB36FC61}"/>
              </a:ext>
            </a:extLst>
          </p:cNvPr>
          <p:cNvSpPr txBox="1"/>
          <p:nvPr/>
        </p:nvSpPr>
        <p:spPr>
          <a:xfrm>
            <a:off x="3598620" y="5773237"/>
            <a:ext cx="550151" cy="523220"/>
          </a:xfrm>
          <a:prstGeom prst="rect">
            <a:avLst/>
          </a:prstGeom>
          <a:noFill/>
        </p:spPr>
        <p:txBody>
          <a:bodyPr wrap="none" rtlCol="0" anchor="t">
            <a:spAutoFit/>
          </a:bodyPr>
          <a:lstStyle/>
          <a:p>
            <a:r>
              <a:rPr lang="en-US" sz="2800" dirty="0">
                <a:latin typeface="+mj-lt"/>
              </a:rPr>
              <a:t>10</a:t>
            </a:r>
          </a:p>
        </p:txBody>
      </p:sp>
      <p:sp>
        <p:nvSpPr>
          <p:cNvPr id="20" name="TextBox 19">
            <a:extLst>
              <a:ext uri="{FF2B5EF4-FFF2-40B4-BE49-F238E27FC236}">
                <a16:creationId xmlns:a16="http://schemas.microsoft.com/office/drawing/2014/main" id="{6968FBA0-9BAB-40D9-BAC4-79DB0EB4A47B}"/>
              </a:ext>
            </a:extLst>
          </p:cNvPr>
          <p:cNvSpPr txBox="1"/>
          <p:nvPr/>
        </p:nvSpPr>
        <p:spPr>
          <a:xfrm>
            <a:off x="4966998" y="5773236"/>
            <a:ext cx="732893" cy="523220"/>
          </a:xfrm>
          <a:prstGeom prst="rect">
            <a:avLst/>
          </a:prstGeom>
          <a:noFill/>
        </p:spPr>
        <p:txBody>
          <a:bodyPr wrap="none" rtlCol="0">
            <a:spAutoFit/>
          </a:bodyPr>
          <a:lstStyle/>
          <a:p>
            <a:r>
              <a:rPr lang="en-US" sz="2800" dirty="0">
                <a:latin typeface="+mj-lt"/>
              </a:rPr>
              <a:t>100</a:t>
            </a:r>
          </a:p>
        </p:txBody>
      </p:sp>
      <p:sp>
        <p:nvSpPr>
          <p:cNvPr id="21" name="TextBox 20">
            <a:extLst>
              <a:ext uri="{FF2B5EF4-FFF2-40B4-BE49-F238E27FC236}">
                <a16:creationId xmlns:a16="http://schemas.microsoft.com/office/drawing/2014/main" id="{F9A34266-6F30-46F6-A89A-83FF9E05ADDC}"/>
              </a:ext>
            </a:extLst>
          </p:cNvPr>
          <p:cNvSpPr txBox="1"/>
          <p:nvPr/>
        </p:nvSpPr>
        <p:spPr>
          <a:xfrm>
            <a:off x="1734303" y="3881130"/>
            <a:ext cx="550151" cy="523220"/>
          </a:xfrm>
          <a:prstGeom prst="rect">
            <a:avLst/>
          </a:prstGeom>
          <a:noFill/>
        </p:spPr>
        <p:txBody>
          <a:bodyPr wrap="none" rtlCol="0">
            <a:spAutoFit/>
          </a:bodyPr>
          <a:lstStyle/>
          <a:p>
            <a:r>
              <a:rPr lang="en-US" sz="2800" dirty="0">
                <a:latin typeface="+mj-lt"/>
              </a:rPr>
              <a:t>10</a:t>
            </a:r>
          </a:p>
        </p:txBody>
      </p:sp>
      <p:sp>
        <p:nvSpPr>
          <p:cNvPr id="22" name="TextBox 21">
            <a:extLst>
              <a:ext uri="{FF2B5EF4-FFF2-40B4-BE49-F238E27FC236}">
                <a16:creationId xmlns:a16="http://schemas.microsoft.com/office/drawing/2014/main" id="{2A19DBAD-941F-422B-B81A-E1745BB6E9A4}"/>
              </a:ext>
            </a:extLst>
          </p:cNvPr>
          <p:cNvSpPr txBox="1"/>
          <p:nvPr/>
        </p:nvSpPr>
        <p:spPr>
          <a:xfrm>
            <a:off x="1551561" y="2462384"/>
            <a:ext cx="732893" cy="523220"/>
          </a:xfrm>
          <a:prstGeom prst="rect">
            <a:avLst/>
          </a:prstGeom>
          <a:noFill/>
        </p:spPr>
        <p:txBody>
          <a:bodyPr wrap="none" rtlCol="0" anchor="t">
            <a:spAutoFit/>
          </a:bodyPr>
          <a:lstStyle/>
          <a:p>
            <a:r>
              <a:rPr lang="en-US" sz="2800" dirty="0">
                <a:latin typeface="+mj-lt"/>
              </a:rPr>
              <a:t>100</a:t>
            </a:r>
          </a:p>
        </p:txBody>
      </p:sp>
      <p:sp>
        <p:nvSpPr>
          <p:cNvPr id="23" name="TextBox 22">
            <a:extLst>
              <a:ext uri="{FF2B5EF4-FFF2-40B4-BE49-F238E27FC236}">
                <a16:creationId xmlns:a16="http://schemas.microsoft.com/office/drawing/2014/main" id="{35B4D87E-BEAD-409F-8A50-A8FE5737F77E}"/>
              </a:ext>
            </a:extLst>
          </p:cNvPr>
          <p:cNvSpPr txBox="1"/>
          <p:nvPr/>
        </p:nvSpPr>
        <p:spPr>
          <a:xfrm>
            <a:off x="3929973" y="6234903"/>
            <a:ext cx="1659429" cy="584775"/>
          </a:xfrm>
          <a:prstGeom prst="rect">
            <a:avLst/>
          </a:prstGeom>
          <a:noFill/>
        </p:spPr>
        <p:txBody>
          <a:bodyPr wrap="none" rtlCol="0" anchor="t">
            <a:spAutoFit/>
          </a:bodyPr>
          <a:lstStyle/>
          <a:p>
            <a:r>
              <a:rPr lang="en-US" sz="3200" dirty="0">
                <a:latin typeface="+mj-lt"/>
              </a:rPr>
              <a:t># of Files</a:t>
            </a:r>
          </a:p>
        </p:txBody>
      </p:sp>
      <p:sp>
        <p:nvSpPr>
          <p:cNvPr id="24" name="TextBox 23">
            <a:extLst>
              <a:ext uri="{FF2B5EF4-FFF2-40B4-BE49-F238E27FC236}">
                <a16:creationId xmlns:a16="http://schemas.microsoft.com/office/drawing/2014/main" id="{12D629D1-47E8-46D6-BAE6-C34544F8BF8F}"/>
              </a:ext>
            </a:extLst>
          </p:cNvPr>
          <p:cNvSpPr txBox="1"/>
          <p:nvPr/>
        </p:nvSpPr>
        <p:spPr>
          <a:xfrm rot="16200000">
            <a:off x="0" y="3095627"/>
            <a:ext cx="2403222" cy="584775"/>
          </a:xfrm>
          <a:prstGeom prst="rect">
            <a:avLst/>
          </a:prstGeom>
          <a:noFill/>
        </p:spPr>
        <p:txBody>
          <a:bodyPr wrap="none" rtlCol="0" anchor="t">
            <a:spAutoFit/>
          </a:bodyPr>
          <a:lstStyle/>
          <a:p>
            <a:r>
              <a:rPr lang="en-US" sz="3200" dirty="0">
                <a:latin typeface="+mj-lt"/>
              </a:rPr>
              <a:t># of Commits</a:t>
            </a:r>
          </a:p>
        </p:txBody>
      </p:sp>
      <p:cxnSp>
        <p:nvCxnSpPr>
          <p:cNvPr id="27" name="Straight Arrow Connector 26">
            <a:extLst>
              <a:ext uri="{FF2B5EF4-FFF2-40B4-BE49-F238E27FC236}">
                <a16:creationId xmlns:a16="http://schemas.microsoft.com/office/drawing/2014/main" id="{137D96D9-9B94-429E-8D3D-A00685D69529}"/>
              </a:ext>
            </a:extLst>
          </p:cNvPr>
          <p:cNvCxnSpPr/>
          <p:nvPr/>
        </p:nvCxnSpPr>
        <p:spPr>
          <a:xfrm>
            <a:off x="5634514" y="5589763"/>
            <a:ext cx="19679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7282C0E-5172-4040-B171-4745012D9F73}"/>
              </a:ext>
            </a:extLst>
          </p:cNvPr>
          <p:cNvSpPr txBox="1"/>
          <p:nvPr/>
        </p:nvSpPr>
        <p:spPr>
          <a:xfrm>
            <a:off x="5746750" y="5680075"/>
            <a:ext cx="3522196" cy="523220"/>
          </a:xfrm>
          <a:prstGeom prst="rect">
            <a:avLst/>
          </a:prstGeom>
          <a:noFill/>
        </p:spPr>
        <p:txBody>
          <a:bodyPr wrap="square" rtlCol="0" anchor="t">
            <a:spAutoFit/>
          </a:bodyPr>
          <a:lstStyle/>
          <a:p>
            <a:r>
              <a:rPr lang="en-US" sz="2800" dirty="0">
                <a:solidFill>
                  <a:schemeClr val="bg2">
                    <a:lumMod val="50000"/>
                  </a:schemeClr>
                </a:solidFill>
                <a:latin typeface="+mj-lt"/>
              </a:rPr>
              <a:t>larger projects</a:t>
            </a:r>
          </a:p>
        </p:txBody>
      </p:sp>
      <p:sp>
        <p:nvSpPr>
          <p:cNvPr id="29" name="TextBox 28">
            <a:extLst>
              <a:ext uri="{FF2B5EF4-FFF2-40B4-BE49-F238E27FC236}">
                <a16:creationId xmlns:a16="http://schemas.microsoft.com/office/drawing/2014/main" id="{72F42AE3-519F-4380-9F69-1F5D91F1AEBC}"/>
              </a:ext>
            </a:extLst>
          </p:cNvPr>
          <p:cNvSpPr txBox="1"/>
          <p:nvPr/>
        </p:nvSpPr>
        <p:spPr>
          <a:xfrm rot="16200000">
            <a:off x="816325" y="1047044"/>
            <a:ext cx="2544992" cy="523220"/>
          </a:xfrm>
          <a:prstGeom prst="rect">
            <a:avLst/>
          </a:prstGeom>
          <a:noFill/>
        </p:spPr>
        <p:txBody>
          <a:bodyPr wrap="none" rtlCol="0">
            <a:spAutoFit/>
          </a:bodyPr>
          <a:lstStyle/>
          <a:p>
            <a:r>
              <a:rPr lang="en-US" sz="2800" dirty="0">
                <a:solidFill>
                  <a:schemeClr val="bg2">
                    <a:lumMod val="50000"/>
                  </a:schemeClr>
                </a:solidFill>
                <a:latin typeface="+mj-lt"/>
              </a:rPr>
              <a:t>more developed</a:t>
            </a:r>
          </a:p>
        </p:txBody>
      </p:sp>
      <p:cxnSp>
        <p:nvCxnSpPr>
          <p:cNvPr id="30" name="Straight Arrow Connector 29">
            <a:extLst>
              <a:ext uri="{FF2B5EF4-FFF2-40B4-BE49-F238E27FC236}">
                <a16:creationId xmlns:a16="http://schemas.microsoft.com/office/drawing/2014/main" id="{847B65BB-8A72-4FE4-AA93-4905B9D403D8}"/>
              </a:ext>
            </a:extLst>
          </p:cNvPr>
          <p:cNvCxnSpPr>
            <a:cxnSpLocks/>
          </p:cNvCxnSpPr>
          <p:nvPr/>
        </p:nvCxnSpPr>
        <p:spPr>
          <a:xfrm flipV="1">
            <a:off x="2420288" y="270140"/>
            <a:ext cx="0" cy="20008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4855834-972D-4010-862D-F83BA337BC76}"/>
              </a:ext>
            </a:extLst>
          </p:cNvPr>
          <p:cNvSpPr/>
          <p:nvPr/>
        </p:nvSpPr>
        <p:spPr>
          <a:xfrm>
            <a:off x="3859200" y="1270541"/>
            <a:ext cx="1440000" cy="1440000"/>
          </a:xfrm>
          <a:prstGeom prst="rect">
            <a:avLst/>
          </a:prstGeom>
          <a:solidFill>
            <a:schemeClr val="accent2">
              <a:lumMod val="20000"/>
              <a:lumOff val="80000"/>
            </a:schemeClr>
          </a:solidFill>
          <a:ln w="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3%</a:t>
            </a:r>
          </a:p>
        </p:txBody>
      </p:sp>
      <p:sp>
        <p:nvSpPr>
          <p:cNvPr id="34" name="Rectangle 33">
            <a:extLst>
              <a:ext uri="{FF2B5EF4-FFF2-40B4-BE49-F238E27FC236}">
                <a16:creationId xmlns:a16="http://schemas.microsoft.com/office/drawing/2014/main" id="{88192304-5627-47BD-B69A-5CE761F9FA6D}"/>
              </a:ext>
            </a:extLst>
          </p:cNvPr>
          <p:cNvSpPr/>
          <p:nvPr/>
        </p:nvSpPr>
        <p:spPr>
          <a:xfrm>
            <a:off x="5299200" y="1270541"/>
            <a:ext cx="1440000" cy="1440000"/>
          </a:xfrm>
          <a:prstGeom prst="rect">
            <a:avLst/>
          </a:prstGeom>
          <a:solidFill>
            <a:schemeClr val="accent2">
              <a:lumMod val="20000"/>
              <a:lumOff val="80000"/>
            </a:schemeClr>
          </a:solidFill>
          <a:ln w="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4%</a:t>
            </a:r>
          </a:p>
        </p:txBody>
      </p:sp>
      <p:sp>
        <p:nvSpPr>
          <p:cNvPr id="35" name="Rectangle 34">
            <a:extLst>
              <a:ext uri="{FF2B5EF4-FFF2-40B4-BE49-F238E27FC236}">
                <a16:creationId xmlns:a16="http://schemas.microsoft.com/office/drawing/2014/main" id="{3BE5AFB4-6EB8-4EF6-B554-1DEF10F654FD}"/>
              </a:ext>
            </a:extLst>
          </p:cNvPr>
          <p:cNvSpPr/>
          <p:nvPr/>
        </p:nvSpPr>
        <p:spPr>
          <a:xfrm>
            <a:off x="5299200" y="4150800"/>
            <a:ext cx="1440000" cy="1440000"/>
          </a:xfrm>
          <a:prstGeom prst="rect">
            <a:avLst/>
          </a:prstGeom>
          <a:solidFill>
            <a:schemeClr val="accent2">
              <a:lumMod val="75000"/>
            </a:schemeClr>
          </a:solidFill>
          <a:ln w="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36%</a:t>
            </a:r>
          </a:p>
        </p:txBody>
      </p:sp>
      <p:sp>
        <p:nvSpPr>
          <p:cNvPr id="36" name="Rectangle 35">
            <a:extLst>
              <a:ext uri="{FF2B5EF4-FFF2-40B4-BE49-F238E27FC236}">
                <a16:creationId xmlns:a16="http://schemas.microsoft.com/office/drawing/2014/main" id="{2505D679-61D3-4C28-9329-08AF71CDAE76}"/>
              </a:ext>
            </a:extLst>
          </p:cNvPr>
          <p:cNvSpPr/>
          <p:nvPr/>
        </p:nvSpPr>
        <p:spPr>
          <a:xfrm>
            <a:off x="3859200" y="4150800"/>
            <a:ext cx="1440000" cy="1440000"/>
          </a:xfrm>
          <a:prstGeom prst="rect">
            <a:avLst/>
          </a:prstGeom>
          <a:solidFill>
            <a:schemeClr val="accent2">
              <a:lumMod val="60000"/>
              <a:lumOff val="40000"/>
            </a:schemeClr>
          </a:solidFill>
          <a:ln w="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17%</a:t>
            </a:r>
          </a:p>
        </p:txBody>
      </p:sp>
      <p:sp>
        <p:nvSpPr>
          <p:cNvPr id="37" name="Rectangle 36">
            <a:extLst>
              <a:ext uri="{FF2B5EF4-FFF2-40B4-BE49-F238E27FC236}">
                <a16:creationId xmlns:a16="http://schemas.microsoft.com/office/drawing/2014/main" id="{E4564B56-EDDB-4096-A1C2-5D5ECC4142A9}"/>
              </a:ext>
            </a:extLst>
          </p:cNvPr>
          <p:cNvSpPr/>
          <p:nvPr/>
        </p:nvSpPr>
        <p:spPr>
          <a:xfrm>
            <a:off x="2419200" y="4150800"/>
            <a:ext cx="1440000" cy="1440000"/>
          </a:xfrm>
          <a:prstGeom prst="rect">
            <a:avLst/>
          </a:prstGeom>
          <a:solidFill>
            <a:schemeClr val="accent2">
              <a:lumMod val="40000"/>
              <a:lumOff val="60000"/>
            </a:schemeClr>
          </a:solidFill>
          <a:ln w="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6%</a:t>
            </a:r>
          </a:p>
        </p:txBody>
      </p:sp>
      <p:sp>
        <p:nvSpPr>
          <p:cNvPr id="38" name="Rectangle 37">
            <a:extLst>
              <a:ext uri="{FF2B5EF4-FFF2-40B4-BE49-F238E27FC236}">
                <a16:creationId xmlns:a16="http://schemas.microsoft.com/office/drawing/2014/main" id="{34801A09-A685-4283-A7AC-270B2C8B2DCC}"/>
              </a:ext>
            </a:extLst>
          </p:cNvPr>
          <p:cNvSpPr/>
          <p:nvPr/>
        </p:nvSpPr>
        <p:spPr>
          <a:xfrm>
            <a:off x="2419200" y="2710800"/>
            <a:ext cx="1440000" cy="1440000"/>
          </a:xfrm>
          <a:prstGeom prst="rect">
            <a:avLst/>
          </a:prstGeom>
          <a:solidFill>
            <a:schemeClr val="accent2">
              <a:lumMod val="20000"/>
              <a:lumOff val="80000"/>
            </a:schemeClr>
          </a:solidFill>
          <a:ln w="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2%</a:t>
            </a:r>
          </a:p>
        </p:txBody>
      </p:sp>
      <p:sp>
        <p:nvSpPr>
          <p:cNvPr id="39" name="Rectangle 38">
            <a:extLst>
              <a:ext uri="{FF2B5EF4-FFF2-40B4-BE49-F238E27FC236}">
                <a16:creationId xmlns:a16="http://schemas.microsoft.com/office/drawing/2014/main" id="{9428AD41-7242-48B6-8C21-037460326A18}"/>
              </a:ext>
            </a:extLst>
          </p:cNvPr>
          <p:cNvSpPr/>
          <p:nvPr/>
        </p:nvSpPr>
        <p:spPr>
          <a:xfrm>
            <a:off x="3859200" y="2710800"/>
            <a:ext cx="1440000" cy="1440000"/>
          </a:xfrm>
          <a:prstGeom prst="rect">
            <a:avLst/>
          </a:prstGeom>
          <a:solidFill>
            <a:schemeClr val="accent2">
              <a:lumMod val="20000"/>
              <a:lumOff val="80000"/>
            </a:schemeClr>
          </a:solidFill>
          <a:ln w="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5%</a:t>
            </a:r>
          </a:p>
        </p:txBody>
      </p:sp>
      <p:sp>
        <p:nvSpPr>
          <p:cNvPr id="40" name="Rectangle 39">
            <a:extLst>
              <a:ext uri="{FF2B5EF4-FFF2-40B4-BE49-F238E27FC236}">
                <a16:creationId xmlns:a16="http://schemas.microsoft.com/office/drawing/2014/main" id="{2E5CE465-6F02-43CF-8871-3EF20DF6FA97}"/>
              </a:ext>
            </a:extLst>
          </p:cNvPr>
          <p:cNvSpPr/>
          <p:nvPr/>
        </p:nvSpPr>
        <p:spPr>
          <a:xfrm>
            <a:off x="5299200" y="2710800"/>
            <a:ext cx="1440000" cy="1440000"/>
          </a:xfrm>
          <a:prstGeom prst="rect">
            <a:avLst/>
          </a:prstGeom>
          <a:solidFill>
            <a:schemeClr val="accent2">
              <a:lumMod val="60000"/>
              <a:lumOff val="40000"/>
            </a:schemeClr>
          </a:solidFill>
          <a:ln w="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15%</a:t>
            </a:r>
          </a:p>
        </p:txBody>
      </p:sp>
      <p:sp>
        <p:nvSpPr>
          <p:cNvPr id="2" name="Slide Number Placeholder 1">
            <a:extLst>
              <a:ext uri="{FF2B5EF4-FFF2-40B4-BE49-F238E27FC236}">
                <a16:creationId xmlns:a16="http://schemas.microsoft.com/office/drawing/2014/main" id="{86D76480-6522-433F-9847-959408D08A04}"/>
              </a:ext>
            </a:extLst>
          </p:cNvPr>
          <p:cNvSpPr>
            <a:spLocks noGrp="1"/>
          </p:cNvSpPr>
          <p:nvPr>
            <p:ph type="sldNum" sz="quarter" idx="12"/>
          </p:nvPr>
        </p:nvSpPr>
        <p:spPr/>
        <p:txBody>
          <a:bodyPr/>
          <a:lstStyle/>
          <a:p>
            <a:fld id="{1CC5E382-7288-4D45-A9E7-9321A799B0D7}" type="slidenum">
              <a:rPr lang="en-US" smtClean="0"/>
              <a:t>32</a:t>
            </a:fld>
            <a:endParaRPr lang="en-US"/>
          </a:p>
        </p:txBody>
      </p:sp>
      <p:sp>
        <p:nvSpPr>
          <p:cNvPr id="31" name="TextBox 30">
            <a:extLst>
              <a:ext uri="{FF2B5EF4-FFF2-40B4-BE49-F238E27FC236}">
                <a16:creationId xmlns:a16="http://schemas.microsoft.com/office/drawing/2014/main" id="{B4B1817E-ECD6-4FEE-983E-7647CE45B1CE}"/>
              </a:ext>
            </a:extLst>
          </p:cNvPr>
          <p:cNvSpPr txBox="1"/>
          <p:nvPr/>
        </p:nvSpPr>
        <p:spPr>
          <a:xfrm>
            <a:off x="2424826" y="245407"/>
            <a:ext cx="4292309" cy="923330"/>
          </a:xfrm>
          <a:prstGeom prst="rect">
            <a:avLst/>
          </a:prstGeom>
          <a:noFill/>
        </p:spPr>
        <p:txBody>
          <a:bodyPr wrap="square" rtlCol="0" anchor="t">
            <a:spAutoFit/>
          </a:bodyPr>
          <a:lstStyle/>
          <a:p>
            <a:pPr algn="ctr"/>
            <a:r>
              <a:rPr lang="en-US" sz="5400" b="1" dirty="0">
                <a:latin typeface="+mj-lt"/>
              </a:rPr>
              <a:t>“fake data”</a:t>
            </a:r>
          </a:p>
        </p:txBody>
      </p:sp>
    </p:spTree>
    <p:extLst>
      <p:ext uri="{BB962C8B-B14F-4D97-AF65-F5344CB8AC3E}">
        <p14:creationId xmlns:p14="http://schemas.microsoft.com/office/powerpoint/2010/main" val="20469499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250"/>
                                        <p:tgtEl>
                                          <p:spTgt spid="37"/>
                                        </p:tgtEl>
                                      </p:cBhvr>
                                    </p:animEffec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250"/>
                                        <p:tgtEl>
                                          <p:spTgt spid="3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250"/>
                                        <p:tgtEl>
                                          <p:spTgt spid="36"/>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50"/>
                                        <p:tgtEl>
                                          <p:spTgt spid="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25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250"/>
                                        <p:tgtEl>
                                          <p:spTgt spid="35"/>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25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250"/>
                                        <p:tgtEl>
                                          <p:spTgt spid="40"/>
                                        </p:tgtEl>
                                      </p:cBhvr>
                                    </p:animEffect>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9" grpId="0"/>
      <p:bldP spid="20" grpId="0"/>
      <p:bldP spid="21" grpId="0"/>
      <p:bldP spid="22" grpId="0"/>
      <p:bldP spid="28" grpId="0"/>
      <p:bldP spid="29" grpId="0"/>
      <p:bldP spid="33" grpId="0" animBg="1"/>
      <p:bldP spid="34" grpId="0" animBg="1"/>
      <p:bldP spid="35" grpId="0" animBg="1"/>
      <p:bldP spid="36" grpId="0" animBg="1"/>
      <p:bldP spid="37" grpId="0" animBg="1"/>
      <p:bldP spid="38" grpId="0" animBg="1"/>
      <p:bldP spid="39" grpId="0" animBg="1"/>
      <p:bldP spid="40" grpId="0" animBg="1"/>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 up of a building&#10;&#10;Description generated with high confidence">
            <a:extLst>
              <a:ext uri="{FF2B5EF4-FFF2-40B4-BE49-F238E27FC236}">
                <a16:creationId xmlns:a16="http://schemas.microsoft.com/office/drawing/2014/main" id="{B55BCFF5-975D-4FEB-8101-3D1FD24FF8E1}"/>
              </a:ext>
            </a:extLst>
          </p:cNvPr>
          <p:cNvPicPr>
            <a:picLocks noChangeAspect="1"/>
          </p:cNvPicPr>
          <p:nvPr/>
        </p:nvPicPr>
        <p:blipFill rotWithShape="1">
          <a:blip r:embed="rId3">
            <a:extLst>
              <a:ext uri="{28A0092B-C50C-407E-A947-70E740481C1C}">
                <a14:useLocalDpi xmlns:a14="http://schemas.microsoft.com/office/drawing/2010/main" val="0"/>
              </a:ext>
            </a:extLst>
          </a:blip>
          <a:srcRect l="6146" b="2659"/>
          <a:stretch/>
        </p:blipFill>
        <p:spPr>
          <a:xfrm>
            <a:off x="2352372" y="1168737"/>
            <a:ext cx="4439521" cy="4604501"/>
          </a:xfrm>
          <a:prstGeom prst="rect">
            <a:avLst/>
          </a:prstGeom>
        </p:spPr>
      </p:pic>
      <p:sp>
        <p:nvSpPr>
          <p:cNvPr id="23" name="TextBox 22">
            <a:extLst>
              <a:ext uri="{FF2B5EF4-FFF2-40B4-BE49-F238E27FC236}">
                <a16:creationId xmlns:a16="http://schemas.microsoft.com/office/drawing/2014/main" id="{35B4D87E-BEAD-409F-8A50-A8FE5737F77E}"/>
              </a:ext>
            </a:extLst>
          </p:cNvPr>
          <p:cNvSpPr txBox="1"/>
          <p:nvPr/>
        </p:nvSpPr>
        <p:spPr>
          <a:xfrm>
            <a:off x="3929973" y="6234903"/>
            <a:ext cx="1659429" cy="584775"/>
          </a:xfrm>
          <a:prstGeom prst="rect">
            <a:avLst/>
          </a:prstGeom>
          <a:noFill/>
        </p:spPr>
        <p:txBody>
          <a:bodyPr wrap="none" rtlCol="0" anchor="t">
            <a:spAutoFit/>
          </a:bodyPr>
          <a:lstStyle/>
          <a:p>
            <a:r>
              <a:rPr lang="en-US" sz="3200" dirty="0">
                <a:latin typeface="+mj-lt"/>
              </a:rPr>
              <a:t># of Files</a:t>
            </a:r>
          </a:p>
        </p:txBody>
      </p:sp>
      <p:sp>
        <p:nvSpPr>
          <p:cNvPr id="24" name="TextBox 23">
            <a:extLst>
              <a:ext uri="{FF2B5EF4-FFF2-40B4-BE49-F238E27FC236}">
                <a16:creationId xmlns:a16="http://schemas.microsoft.com/office/drawing/2014/main" id="{12D629D1-47E8-46D6-BAE6-C34544F8BF8F}"/>
              </a:ext>
            </a:extLst>
          </p:cNvPr>
          <p:cNvSpPr txBox="1"/>
          <p:nvPr/>
        </p:nvSpPr>
        <p:spPr>
          <a:xfrm rot="16200000">
            <a:off x="0" y="3095627"/>
            <a:ext cx="2403222" cy="584775"/>
          </a:xfrm>
          <a:prstGeom prst="rect">
            <a:avLst/>
          </a:prstGeom>
          <a:noFill/>
        </p:spPr>
        <p:txBody>
          <a:bodyPr wrap="none" rtlCol="0" anchor="t">
            <a:spAutoFit/>
          </a:bodyPr>
          <a:lstStyle/>
          <a:p>
            <a:r>
              <a:rPr lang="en-US" sz="3200" dirty="0">
                <a:latin typeface="+mj-lt"/>
              </a:rPr>
              <a:t># of Commits</a:t>
            </a:r>
          </a:p>
        </p:txBody>
      </p:sp>
      <p:sp>
        <p:nvSpPr>
          <p:cNvPr id="2" name="Slide Number Placeholder 1">
            <a:extLst>
              <a:ext uri="{FF2B5EF4-FFF2-40B4-BE49-F238E27FC236}">
                <a16:creationId xmlns:a16="http://schemas.microsoft.com/office/drawing/2014/main" id="{86D76480-6522-433F-9847-959408D08A04}"/>
              </a:ext>
            </a:extLst>
          </p:cNvPr>
          <p:cNvSpPr>
            <a:spLocks noGrp="1"/>
          </p:cNvSpPr>
          <p:nvPr>
            <p:ph type="sldNum" sz="quarter" idx="12"/>
          </p:nvPr>
        </p:nvSpPr>
        <p:spPr/>
        <p:txBody>
          <a:bodyPr/>
          <a:lstStyle/>
          <a:p>
            <a:fld id="{1CC5E382-7288-4D45-A9E7-9321A799B0D7}" type="slidenum">
              <a:rPr lang="en-US" smtClean="0"/>
              <a:t>33</a:t>
            </a:fld>
            <a:endParaRPr lang="en-US"/>
          </a:p>
        </p:txBody>
      </p:sp>
      <p:cxnSp>
        <p:nvCxnSpPr>
          <p:cNvPr id="26" name="Straight Connector 25">
            <a:extLst>
              <a:ext uri="{FF2B5EF4-FFF2-40B4-BE49-F238E27FC236}">
                <a16:creationId xmlns:a16="http://schemas.microsoft.com/office/drawing/2014/main" id="{DD36F988-2F5B-4845-9646-544C8EAC56AD}"/>
              </a:ext>
            </a:extLst>
          </p:cNvPr>
          <p:cNvCxnSpPr/>
          <p:nvPr/>
        </p:nvCxnSpPr>
        <p:spPr>
          <a:xfrm flipH="1">
            <a:off x="2286438" y="500044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2111B63-116B-44BE-8EA0-415236269D59}"/>
              </a:ext>
            </a:extLst>
          </p:cNvPr>
          <p:cNvCxnSpPr>
            <a:cxnSpLocks/>
          </p:cNvCxnSpPr>
          <p:nvPr/>
        </p:nvCxnSpPr>
        <p:spPr>
          <a:xfrm flipH="1">
            <a:off x="2286438" y="405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E0C00B8-AF9D-4BF6-9573-D0C56F844401}"/>
              </a:ext>
            </a:extLst>
          </p:cNvPr>
          <p:cNvSpPr txBox="1"/>
          <p:nvPr/>
        </p:nvSpPr>
        <p:spPr>
          <a:xfrm>
            <a:off x="1736059" y="4738837"/>
            <a:ext cx="550381" cy="523220"/>
          </a:xfrm>
          <a:prstGeom prst="rect">
            <a:avLst/>
          </a:prstGeom>
          <a:noFill/>
        </p:spPr>
        <p:txBody>
          <a:bodyPr wrap="square" rtlCol="0">
            <a:spAutoFit/>
          </a:bodyPr>
          <a:lstStyle/>
          <a:p>
            <a:r>
              <a:rPr lang="en-US" sz="2800" dirty="0">
                <a:latin typeface="+mj-lt"/>
              </a:rPr>
              <a:t>10</a:t>
            </a:r>
          </a:p>
        </p:txBody>
      </p:sp>
      <p:sp>
        <p:nvSpPr>
          <p:cNvPr id="29" name="TextBox 28">
            <a:extLst>
              <a:ext uri="{FF2B5EF4-FFF2-40B4-BE49-F238E27FC236}">
                <a16:creationId xmlns:a16="http://schemas.microsoft.com/office/drawing/2014/main" id="{79D0B282-60A7-43D9-BD2D-E944881024A6}"/>
              </a:ext>
            </a:extLst>
          </p:cNvPr>
          <p:cNvSpPr txBox="1"/>
          <p:nvPr/>
        </p:nvSpPr>
        <p:spPr>
          <a:xfrm>
            <a:off x="1589789" y="3787317"/>
            <a:ext cx="732893" cy="523220"/>
          </a:xfrm>
          <a:prstGeom prst="rect">
            <a:avLst/>
          </a:prstGeom>
          <a:noFill/>
        </p:spPr>
        <p:txBody>
          <a:bodyPr wrap="none" rtlCol="0" anchor="t">
            <a:spAutoFit/>
          </a:bodyPr>
          <a:lstStyle/>
          <a:p>
            <a:r>
              <a:rPr lang="en-US" sz="2800" dirty="0">
                <a:latin typeface="+mj-lt"/>
              </a:rPr>
              <a:t>100</a:t>
            </a:r>
          </a:p>
        </p:txBody>
      </p:sp>
      <p:cxnSp>
        <p:nvCxnSpPr>
          <p:cNvPr id="30" name="Straight Connector 29">
            <a:extLst>
              <a:ext uri="{FF2B5EF4-FFF2-40B4-BE49-F238E27FC236}">
                <a16:creationId xmlns:a16="http://schemas.microsoft.com/office/drawing/2014/main" id="{E76EFA71-9DF2-48E2-9BDA-1C57D91E3F64}"/>
              </a:ext>
            </a:extLst>
          </p:cNvPr>
          <p:cNvCxnSpPr/>
          <p:nvPr/>
        </p:nvCxnSpPr>
        <p:spPr>
          <a:xfrm flipH="1">
            <a:off x="2287740" y="309040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6932C2-D8B1-4342-8BE3-6A4D8B37472C}"/>
              </a:ext>
            </a:extLst>
          </p:cNvPr>
          <p:cNvCxnSpPr/>
          <p:nvPr/>
        </p:nvCxnSpPr>
        <p:spPr>
          <a:xfrm flipH="1">
            <a:off x="2287740" y="2145096"/>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1C0156B-F8D2-4FA4-BA20-4E5987C57FD7}"/>
              </a:ext>
            </a:extLst>
          </p:cNvPr>
          <p:cNvSpPr txBox="1"/>
          <p:nvPr/>
        </p:nvSpPr>
        <p:spPr>
          <a:xfrm>
            <a:off x="1408953" y="2828797"/>
            <a:ext cx="910585" cy="523220"/>
          </a:xfrm>
          <a:prstGeom prst="rect">
            <a:avLst/>
          </a:prstGeom>
          <a:noFill/>
        </p:spPr>
        <p:txBody>
          <a:bodyPr wrap="square" rtlCol="0" anchor="t">
            <a:spAutoFit/>
          </a:bodyPr>
          <a:lstStyle/>
          <a:p>
            <a:r>
              <a:rPr lang="en-US" sz="2800" dirty="0">
                <a:latin typeface="+mj-lt"/>
              </a:rPr>
              <a:t>1000</a:t>
            </a:r>
          </a:p>
        </p:txBody>
      </p:sp>
      <p:sp>
        <p:nvSpPr>
          <p:cNvPr id="42" name="TextBox 41">
            <a:extLst>
              <a:ext uri="{FF2B5EF4-FFF2-40B4-BE49-F238E27FC236}">
                <a16:creationId xmlns:a16="http://schemas.microsoft.com/office/drawing/2014/main" id="{E4465359-48F4-4520-83E5-AB71245983D5}"/>
              </a:ext>
            </a:extLst>
          </p:cNvPr>
          <p:cNvSpPr txBox="1"/>
          <p:nvPr/>
        </p:nvSpPr>
        <p:spPr>
          <a:xfrm>
            <a:off x="1228648" y="1870883"/>
            <a:ext cx="1090889" cy="523220"/>
          </a:xfrm>
          <a:prstGeom prst="rect">
            <a:avLst/>
          </a:prstGeom>
          <a:noFill/>
        </p:spPr>
        <p:txBody>
          <a:bodyPr wrap="square" rtlCol="0" anchor="t">
            <a:spAutoFit/>
          </a:bodyPr>
          <a:lstStyle/>
          <a:p>
            <a:r>
              <a:rPr lang="en-US" sz="2800" dirty="0">
                <a:latin typeface="+mj-lt"/>
              </a:rPr>
              <a:t>10000</a:t>
            </a:r>
          </a:p>
        </p:txBody>
      </p:sp>
      <p:cxnSp>
        <p:nvCxnSpPr>
          <p:cNvPr id="47" name="Straight Connector 46">
            <a:extLst>
              <a:ext uri="{FF2B5EF4-FFF2-40B4-BE49-F238E27FC236}">
                <a16:creationId xmlns:a16="http://schemas.microsoft.com/office/drawing/2014/main" id="{9DF76321-CC92-4693-AA20-5256751C9E84}"/>
              </a:ext>
            </a:extLst>
          </p:cNvPr>
          <p:cNvCxnSpPr/>
          <p:nvPr/>
        </p:nvCxnSpPr>
        <p:spPr>
          <a:xfrm>
            <a:off x="4009628" y="5728070"/>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AD1AB4D-F539-4BEF-A934-4E045A828341}"/>
              </a:ext>
            </a:extLst>
          </p:cNvPr>
          <p:cNvCxnSpPr/>
          <p:nvPr/>
        </p:nvCxnSpPr>
        <p:spPr>
          <a:xfrm>
            <a:off x="4933843" y="5728070"/>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5EB7F39-B752-4A87-BBAF-9044A350A4FB}"/>
              </a:ext>
            </a:extLst>
          </p:cNvPr>
          <p:cNvSpPr txBox="1"/>
          <p:nvPr/>
        </p:nvSpPr>
        <p:spPr>
          <a:xfrm>
            <a:off x="2821695" y="5842256"/>
            <a:ext cx="550151" cy="523220"/>
          </a:xfrm>
          <a:prstGeom prst="rect">
            <a:avLst/>
          </a:prstGeom>
          <a:noFill/>
        </p:spPr>
        <p:txBody>
          <a:bodyPr wrap="none" rtlCol="0" anchor="t">
            <a:spAutoFit/>
          </a:bodyPr>
          <a:lstStyle/>
          <a:p>
            <a:r>
              <a:rPr lang="en-US" sz="2800" dirty="0">
                <a:latin typeface="+mj-lt"/>
              </a:rPr>
              <a:t>10</a:t>
            </a:r>
          </a:p>
        </p:txBody>
      </p:sp>
      <p:sp>
        <p:nvSpPr>
          <p:cNvPr id="50" name="TextBox 49">
            <a:extLst>
              <a:ext uri="{FF2B5EF4-FFF2-40B4-BE49-F238E27FC236}">
                <a16:creationId xmlns:a16="http://schemas.microsoft.com/office/drawing/2014/main" id="{2D9EA001-65C6-4AB3-82B8-EA6F9B61C788}"/>
              </a:ext>
            </a:extLst>
          </p:cNvPr>
          <p:cNvSpPr txBox="1"/>
          <p:nvPr/>
        </p:nvSpPr>
        <p:spPr>
          <a:xfrm>
            <a:off x="3614688" y="5833130"/>
            <a:ext cx="732893" cy="523220"/>
          </a:xfrm>
          <a:prstGeom prst="rect">
            <a:avLst/>
          </a:prstGeom>
          <a:noFill/>
        </p:spPr>
        <p:txBody>
          <a:bodyPr wrap="none" rtlCol="0">
            <a:spAutoFit/>
          </a:bodyPr>
          <a:lstStyle/>
          <a:p>
            <a:r>
              <a:rPr lang="en-US" sz="2800" dirty="0">
                <a:latin typeface="+mj-lt"/>
              </a:rPr>
              <a:t>100</a:t>
            </a:r>
          </a:p>
        </p:txBody>
      </p:sp>
      <p:cxnSp>
        <p:nvCxnSpPr>
          <p:cNvPr id="51" name="Straight Connector 50">
            <a:extLst>
              <a:ext uri="{FF2B5EF4-FFF2-40B4-BE49-F238E27FC236}">
                <a16:creationId xmlns:a16="http://schemas.microsoft.com/office/drawing/2014/main" id="{486219E5-D0AB-470A-BB3A-49C8EC67911A}"/>
              </a:ext>
            </a:extLst>
          </p:cNvPr>
          <p:cNvCxnSpPr/>
          <p:nvPr/>
        </p:nvCxnSpPr>
        <p:spPr>
          <a:xfrm>
            <a:off x="3099521" y="5729155"/>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FC8D774-7A04-4FBF-B96E-E50F654BEEEF}"/>
              </a:ext>
            </a:extLst>
          </p:cNvPr>
          <p:cNvCxnSpPr/>
          <p:nvPr/>
        </p:nvCxnSpPr>
        <p:spPr>
          <a:xfrm>
            <a:off x="5846703" y="5728070"/>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01B02F9-E827-40D8-AFE8-0CA163B65097}"/>
              </a:ext>
            </a:extLst>
          </p:cNvPr>
          <p:cNvSpPr txBox="1"/>
          <p:nvPr/>
        </p:nvSpPr>
        <p:spPr>
          <a:xfrm>
            <a:off x="4505446" y="5826401"/>
            <a:ext cx="910585" cy="523220"/>
          </a:xfrm>
          <a:prstGeom prst="rect">
            <a:avLst/>
          </a:prstGeom>
          <a:noFill/>
        </p:spPr>
        <p:txBody>
          <a:bodyPr wrap="square" rtlCol="0" anchor="t">
            <a:spAutoFit/>
          </a:bodyPr>
          <a:lstStyle/>
          <a:p>
            <a:r>
              <a:rPr lang="en-US" sz="2800" dirty="0">
                <a:latin typeface="+mj-lt"/>
              </a:rPr>
              <a:t>1000</a:t>
            </a:r>
          </a:p>
        </p:txBody>
      </p:sp>
      <p:sp>
        <p:nvSpPr>
          <p:cNvPr id="54" name="TextBox 53">
            <a:extLst>
              <a:ext uri="{FF2B5EF4-FFF2-40B4-BE49-F238E27FC236}">
                <a16:creationId xmlns:a16="http://schemas.microsoft.com/office/drawing/2014/main" id="{2E562D01-96D2-4C8E-81DE-6D1785FC2461}"/>
              </a:ext>
            </a:extLst>
          </p:cNvPr>
          <p:cNvSpPr txBox="1"/>
          <p:nvPr/>
        </p:nvSpPr>
        <p:spPr>
          <a:xfrm>
            <a:off x="5584851" y="5826401"/>
            <a:ext cx="1090889" cy="523220"/>
          </a:xfrm>
          <a:prstGeom prst="rect">
            <a:avLst/>
          </a:prstGeom>
          <a:noFill/>
        </p:spPr>
        <p:txBody>
          <a:bodyPr wrap="square" rtlCol="0" anchor="t">
            <a:spAutoFit/>
          </a:bodyPr>
          <a:lstStyle/>
          <a:p>
            <a:r>
              <a:rPr lang="en-US" sz="2800" dirty="0">
                <a:latin typeface="+mj-lt"/>
              </a:rPr>
              <a:t>10000</a:t>
            </a:r>
          </a:p>
        </p:txBody>
      </p:sp>
      <p:sp>
        <p:nvSpPr>
          <p:cNvPr id="55" name="TextBox 54">
            <a:extLst>
              <a:ext uri="{FF2B5EF4-FFF2-40B4-BE49-F238E27FC236}">
                <a16:creationId xmlns:a16="http://schemas.microsoft.com/office/drawing/2014/main" id="{9EA219AF-4AB8-45F1-9968-ED1C6ED9E8E5}"/>
              </a:ext>
            </a:extLst>
          </p:cNvPr>
          <p:cNvSpPr txBox="1"/>
          <p:nvPr/>
        </p:nvSpPr>
        <p:spPr>
          <a:xfrm>
            <a:off x="2424826" y="245407"/>
            <a:ext cx="4292309" cy="923330"/>
          </a:xfrm>
          <a:prstGeom prst="rect">
            <a:avLst/>
          </a:prstGeom>
          <a:noFill/>
        </p:spPr>
        <p:txBody>
          <a:bodyPr wrap="square" rtlCol="0" anchor="t">
            <a:spAutoFit/>
          </a:bodyPr>
          <a:lstStyle/>
          <a:p>
            <a:pPr algn="ctr"/>
            <a:r>
              <a:rPr lang="en-US" sz="5400" b="1" dirty="0">
                <a:latin typeface="+mj-lt"/>
              </a:rPr>
              <a:t>C/C++</a:t>
            </a:r>
          </a:p>
        </p:txBody>
      </p:sp>
      <p:pic>
        <p:nvPicPr>
          <p:cNvPr id="32" name="Picture 31">
            <a:extLst>
              <a:ext uri="{FF2B5EF4-FFF2-40B4-BE49-F238E27FC236}">
                <a16:creationId xmlns:a16="http://schemas.microsoft.com/office/drawing/2014/main" id="{12CDD809-144E-4783-9D8F-0E7016B787F6}"/>
              </a:ext>
            </a:extLst>
          </p:cNvPr>
          <p:cNvPicPr>
            <a:picLocks noChangeAspect="1"/>
          </p:cNvPicPr>
          <p:nvPr/>
        </p:nvPicPr>
        <p:blipFill>
          <a:blip r:embed="rId4"/>
          <a:stretch>
            <a:fillRect/>
          </a:stretch>
        </p:blipFill>
        <p:spPr>
          <a:xfrm>
            <a:off x="4911123" y="3321360"/>
            <a:ext cx="2395936" cy="2511770"/>
          </a:xfrm>
          <a:prstGeom prst="ellipse">
            <a:avLst/>
          </a:prstGeom>
        </p:spPr>
      </p:pic>
      <p:sp>
        <p:nvSpPr>
          <p:cNvPr id="33" name="Oval 32">
            <a:extLst>
              <a:ext uri="{FF2B5EF4-FFF2-40B4-BE49-F238E27FC236}">
                <a16:creationId xmlns:a16="http://schemas.microsoft.com/office/drawing/2014/main" id="{9160B3A2-6322-414B-84B5-8831A90CAB89}"/>
              </a:ext>
            </a:extLst>
          </p:cNvPr>
          <p:cNvSpPr/>
          <p:nvPr/>
        </p:nvSpPr>
        <p:spPr>
          <a:xfrm>
            <a:off x="4911123" y="3308441"/>
            <a:ext cx="2395936" cy="25246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2005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 up of a building&#10;&#10;Description generated with high confidence">
            <a:extLst>
              <a:ext uri="{FF2B5EF4-FFF2-40B4-BE49-F238E27FC236}">
                <a16:creationId xmlns:a16="http://schemas.microsoft.com/office/drawing/2014/main" id="{B55BCFF5-975D-4FEB-8101-3D1FD24FF8E1}"/>
              </a:ext>
            </a:extLst>
          </p:cNvPr>
          <p:cNvPicPr>
            <a:picLocks noChangeAspect="1"/>
          </p:cNvPicPr>
          <p:nvPr/>
        </p:nvPicPr>
        <p:blipFill rotWithShape="1">
          <a:blip r:embed="rId3">
            <a:extLst>
              <a:ext uri="{28A0092B-C50C-407E-A947-70E740481C1C}">
                <a14:useLocalDpi xmlns:a14="http://schemas.microsoft.com/office/drawing/2010/main" val="0"/>
              </a:ext>
            </a:extLst>
          </a:blip>
          <a:srcRect l="6146" b="2659"/>
          <a:stretch/>
        </p:blipFill>
        <p:spPr>
          <a:xfrm>
            <a:off x="2352372" y="1168737"/>
            <a:ext cx="4439521" cy="4604501"/>
          </a:xfrm>
          <a:prstGeom prst="rect">
            <a:avLst/>
          </a:prstGeom>
        </p:spPr>
      </p:pic>
      <p:sp>
        <p:nvSpPr>
          <p:cNvPr id="23" name="TextBox 22">
            <a:extLst>
              <a:ext uri="{FF2B5EF4-FFF2-40B4-BE49-F238E27FC236}">
                <a16:creationId xmlns:a16="http://schemas.microsoft.com/office/drawing/2014/main" id="{35B4D87E-BEAD-409F-8A50-A8FE5737F77E}"/>
              </a:ext>
            </a:extLst>
          </p:cNvPr>
          <p:cNvSpPr txBox="1"/>
          <p:nvPr/>
        </p:nvSpPr>
        <p:spPr>
          <a:xfrm>
            <a:off x="3929973" y="6234903"/>
            <a:ext cx="1659429" cy="584775"/>
          </a:xfrm>
          <a:prstGeom prst="rect">
            <a:avLst/>
          </a:prstGeom>
          <a:noFill/>
        </p:spPr>
        <p:txBody>
          <a:bodyPr wrap="none" rtlCol="0" anchor="t">
            <a:spAutoFit/>
          </a:bodyPr>
          <a:lstStyle/>
          <a:p>
            <a:r>
              <a:rPr lang="en-US" sz="3200" dirty="0">
                <a:latin typeface="+mj-lt"/>
              </a:rPr>
              <a:t># of Files</a:t>
            </a:r>
          </a:p>
        </p:txBody>
      </p:sp>
      <p:sp>
        <p:nvSpPr>
          <p:cNvPr id="24" name="TextBox 23">
            <a:extLst>
              <a:ext uri="{FF2B5EF4-FFF2-40B4-BE49-F238E27FC236}">
                <a16:creationId xmlns:a16="http://schemas.microsoft.com/office/drawing/2014/main" id="{12D629D1-47E8-46D6-BAE6-C34544F8BF8F}"/>
              </a:ext>
            </a:extLst>
          </p:cNvPr>
          <p:cNvSpPr txBox="1"/>
          <p:nvPr/>
        </p:nvSpPr>
        <p:spPr>
          <a:xfrm rot="16200000">
            <a:off x="0" y="3095627"/>
            <a:ext cx="2403222" cy="584775"/>
          </a:xfrm>
          <a:prstGeom prst="rect">
            <a:avLst/>
          </a:prstGeom>
          <a:noFill/>
        </p:spPr>
        <p:txBody>
          <a:bodyPr wrap="none" rtlCol="0" anchor="t">
            <a:spAutoFit/>
          </a:bodyPr>
          <a:lstStyle/>
          <a:p>
            <a:r>
              <a:rPr lang="en-US" sz="3200" dirty="0">
                <a:latin typeface="+mj-lt"/>
              </a:rPr>
              <a:t># of Commits</a:t>
            </a:r>
          </a:p>
        </p:txBody>
      </p:sp>
      <p:sp>
        <p:nvSpPr>
          <p:cNvPr id="2" name="Slide Number Placeholder 1">
            <a:extLst>
              <a:ext uri="{FF2B5EF4-FFF2-40B4-BE49-F238E27FC236}">
                <a16:creationId xmlns:a16="http://schemas.microsoft.com/office/drawing/2014/main" id="{86D76480-6522-433F-9847-959408D08A04}"/>
              </a:ext>
            </a:extLst>
          </p:cNvPr>
          <p:cNvSpPr>
            <a:spLocks noGrp="1"/>
          </p:cNvSpPr>
          <p:nvPr>
            <p:ph type="sldNum" sz="quarter" idx="12"/>
          </p:nvPr>
        </p:nvSpPr>
        <p:spPr/>
        <p:txBody>
          <a:bodyPr/>
          <a:lstStyle/>
          <a:p>
            <a:fld id="{1CC5E382-7288-4D45-A9E7-9321A799B0D7}" type="slidenum">
              <a:rPr lang="en-US" smtClean="0"/>
              <a:t>34</a:t>
            </a:fld>
            <a:endParaRPr lang="en-US"/>
          </a:p>
        </p:txBody>
      </p:sp>
      <p:cxnSp>
        <p:nvCxnSpPr>
          <p:cNvPr id="26" name="Straight Connector 25">
            <a:extLst>
              <a:ext uri="{FF2B5EF4-FFF2-40B4-BE49-F238E27FC236}">
                <a16:creationId xmlns:a16="http://schemas.microsoft.com/office/drawing/2014/main" id="{DD36F988-2F5B-4845-9646-544C8EAC56AD}"/>
              </a:ext>
            </a:extLst>
          </p:cNvPr>
          <p:cNvCxnSpPr/>
          <p:nvPr/>
        </p:nvCxnSpPr>
        <p:spPr>
          <a:xfrm flipH="1">
            <a:off x="2286438" y="500044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2111B63-116B-44BE-8EA0-415236269D59}"/>
              </a:ext>
            </a:extLst>
          </p:cNvPr>
          <p:cNvCxnSpPr>
            <a:cxnSpLocks/>
          </p:cNvCxnSpPr>
          <p:nvPr/>
        </p:nvCxnSpPr>
        <p:spPr>
          <a:xfrm flipH="1">
            <a:off x="2286438" y="405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E0C00B8-AF9D-4BF6-9573-D0C56F844401}"/>
              </a:ext>
            </a:extLst>
          </p:cNvPr>
          <p:cNvSpPr txBox="1"/>
          <p:nvPr/>
        </p:nvSpPr>
        <p:spPr>
          <a:xfrm>
            <a:off x="1736059" y="4738837"/>
            <a:ext cx="550381" cy="523220"/>
          </a:xfrm>
          <a:prstGeom prst="rect">
            <a:avLst/>
          </a:prstGeom>
          <a:noFill/>
        </p:spPr>
        <p:txBody>
          <a:bodyPr wrap="square" rtlCol="0">
            <a:spAutoFit/>
          </a:bodyPr>
          <a:lstStyle/>
          <a:p>
            <a:r>
              <a:rPr lang="en-US" sz="2800" dirty="0">
                <a:latin typeface="+mj-lt"/>
              </a:rPr>
              <a:t>10</a:t>
            </a:r>
          </a:p>
        </p:txBody>
      </p:sp>
      <p:sp>
        <p:nvSpPr>
          <p:cNvPr id="29" name="TextBox 28">
            <a:extLst>
              <a:ext uri="{FF2B5EF4-FFF2-40B4-BE49-F238E27FC236}">
                <a16:creationId xmlns:a16="http://schemas.microsoft.com/office/drawing/2014/main" id="{79D0B282-60A7-43D9-BD2D-E944881024A6}"/>
              </a:ext>
            </a:extLst>
          </p:cNvPr>
          <p:cNvSpPr txBox="1"/>
          <p:nvPr/>
        </p:nvSpPr>
        <p:spPr>
          <a:xfrm>
            <a:off x="1589789" y="3787317"/>
            <a:ext cx="732893" cy="523220"/>
          </a:xfrm>
          <a:prstGeom prst="rect">
            <a:avLst/>
          </a:prstGeom>
          <a:noFill/>
        </p:spPr>
        <p:txBody>
          <a:bodyPr wrap="none" rtlCol="0" anchor="t">
            <a:spAutoFit/>
          </a:bodyPr>
          <a:lstStyle/>
          <a:p>
            <a:r>
              <a:rPr lang="en-US" sz="2800" dirty="0">
                <a:latin typeface="+mj-lt"/>
              </a:rPr>
              <a:t>100</a:t>
            </a:r>
          </a:p>
        </p:txBody>
      </p:sp>
      <p:cxnSp>
        <p:nvCxnSpPr>
          <p:cNvPr id="30" name="Straight Connector 29">
            <a:extLst>
              <a:ext uri="{FF2B5EF4-FFF2-40B4-BE49-F238E27FC236}">
                <a16:creationId xmlns:a16="http://schemas.microsoft.com/office/drawing/2014/main" id="{E76EFA71-9DF2-48E2-9BDA-1C57D91E3F64}"/>
              </a:ext>
            </a:extLst>
          </p:cNvPr>
          <p:cNvCxnSpPr/>
          <p:nvPr/>
        </p:nvCxnSpPr>
        <p:spPr>
          <a:xfrm flipH="1">
            <a:off x="2287740" y="309040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6932C2-D8B1-4342-8BE3-6A4D8B37472C}"/>
              </a:ext>
            </a:extLst>
          </p:cNvPr>
          <p:cNvCxnSpPr/>
          <p:nvPr/>
        </p:nvCxnSpPr>
        <p:spPr>
          <a:xfrm flipH="1">
            <a:off x="2287740" y="2145096"/>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1C0156B-F8D2-4FA4-BA20-4E5987C57FD7}"/>
              </a:ext>
            </a:extLst>
          </p:cNvPr>
          <p:cNvSpPr txBox="1"/>
          <p:nvPr/>
        </p:nvSpPr>
        <p:spPr>
          <a:xfrm>
            <a:off x="1408953" y="2828797"/>
            <a:ext cx="910585" cy="523220"/>
          </a:xfrm>
          <a:prstGeom prst="rect">
            <a:avLst/>
          </a:prstGeom>
          <a:noFill/>
        </p:spPr>
        <p:txBody>
          <a:bodyPr wrap="square" rtlCol="0" anchor="t">
            <a:spAutoFit/>
          </a:bodyPr>
          <a:lstStyle/>
          <a:p>
            <a:r>
              <a:rPr lang="en-US" sz="2800" dirty="0">
                <a:latin typeface="+mj-lt"/>
              </a:rPr>
              <a:t>1000</a:t>
            </a:r>
          </a:p>
        </p:txBody>
      </p:sp>
      <p:sp>
        <p:nvSpPr>
          <p:cNvPr id="42" name="TextBox 41">
            <a:extLst>
              <a:ext uri="{FF2B5EF4-FFF2-40B4-BE49-F238E27FC236}">
                <a16:creationId xmlns:a16="http://schemas.microsoft.com/office/drawing/2014/main" id="{E4465359-48F4-4520-83E5-AB71245983D5}"/>
              </a:ext>
            </a:extLst>
          </p:cNvPr>
          <p:cNvSpPr txBox="1"/>
          <p:nvPr/>
        </p:nvSpPr>
        <p:spPr>
          <a:xfrm>
            <a:off x="1228648" y="1870883"/>
            <a:ext cx="1090889" cy="523220"/>
          </a:xfrm>
          <a:prstGeom prst="rect">
            <a:avLst/>
          </a:prstGeom>
          <a:noFill/>
        </p:spPr>
        <p:txBody>
          <a:bodyPr wrap="square" rtlCol="0" anchor="t">
            <a:spAutoFit/>
          </a:bodyPr>
          <a:lstStyle/>
          <a:p>
            <a:r>
              <a:rPr lang="en-US" sz="2800" dirty="0">
                <a:latin typeface="+mj-lt"/>
              </a:rPr>
              <a:t>10000</a:t>
            </a:r>
          </a:p>
        </p:txBody>
      </p:sp>
      <p:cxnSp>
        <p:nvCxnSpPr>
          <p:cNvPr id="47" name="Straight Connector 46">
            <a:extLst>
              <a:ext uri="{FF2B5EF4-FFF2-40B4-BE49-F238E27FC236}">
                <a16:creationId xmlns:a16="http://schemas.microsoft.com/office/drawing/2014/main" id="{9DF76321-CC92-4693-AA20-5256751C9E84}"/>
              </a:ext>
            </a:extLst>
          </p:cNvPr>
          <p:cNvCxnSpPr/>
          <p:nvPr/>
        </p:nvCxnSpPr>
        <p:spPr>
          <a:xfrm>
            <a:off x="4009628" y="5728070"/>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AD1AB4D-F539-4BEF-A934-4E045A828341}"/>
              </a:ext>
            </a:extLst>
          </p:cNvPr>
          <p:cNvCxnSpPr/>
          <p:nvPr/>
        </p:nvCxnSpPr>
        <p:spPr>
          <a:xfrm>
            <a:off x="4933843" y="5728070"/>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5EB7F39-B752-4A87-BBAF-9044A350A4FB}"/>
              </a:ext>
            </a:extLst>
          </p:cNvPr>
          <p:cNvSpPr txBox="1"/>
          <p:nvPr/>
        </p:nvSpPr>
        <p:spPr>
          <a:xfrm>
            <a:off x="2821695" y="5842256"/>
            <a:ext cx="550151" cy="523220"/>
          </a:xfrm>
          <a:prstGeom prst="rect">
            <a:avLst/>
          </a:prstGeom>
          <a:noFill/>
        </p:spPr>
        <p:txBody>
          <a:bodyPr wrap="none" rtlCol="0" anchor="t">
            <a:spAutoFit/>
          </a:bodyPr>
          <a:lstStyle/>
          <a:p>
            <a:r>
              <a:rPr lang="en-US" sz="2800" dirty="0">
                <a:latin typeface="+mj-lt"/>
              </a:rPr>
              <a:t>10</a:t>
            </a:r>
          </a:p>
        </p:txBody>
      </p:sp>
      <p:sp>
        <p:nvSpPr>
          <p:cNvPr id="50" name="TextBox 49">
            <a:extLst>
              <a:ext uri="{FF2B5EF4-FFF2-40B4-BE49-F238E27FC236}">
                <a16:creationId xmlns:a16="http://schemas.microsoft.com/office/drawing/2014/main" id="{2D9EA001-65C6-4AB3-82B8-EA6F9B61C788}"/>
              </a:ext>
            </a:extLst>
          </p:cNvPr>
          <p:cNvSpPr txBox="1"/>
          <p:nvPr/>
        </p:nvSpPr>
        <p:spPr>
          <a:xfrm>
            <a:off x="3614688" y="5833130"/>
            <a:ext cx="732893" cy="523220"/>
          </a:xfrm>
          <a:prstGeom prst="rect">
            <a:avLst/>
          </a:prstGeom>
          <a:noFill/>
        </p:spPr>
        <p:txBody>
          <a:bodyPr wrap="none" rtlCol="0">
            <a:spAutoFit/>
          </a:bodyPr>
          <a:lstStyle/>
          <a:p>
            <a:r>
              <a:rPr lang="en-US" sz="2800" dirty="0">
                <a:latin typeface="+mj-lt"/>
              </a:rPr>
              <a:t>100</a:t>
            </a:r>
          </a:p>
        </p:txBody>
      </p:sp>
      <p:cxnSp>
        <p:nvCxnSpPr>
          <p:cNvPr id="51" name="Straight Connector 50">
            <a:extLst>
              <a:ext uri="{FF2B5EF4-FFF2-40B4-BE49-F238E27FC236}">
                <a16:creationId xmlns:a16="http://schemas.microsoft.com/office/drawing/2014/main" id="{486219E5-D0AB-470A-BB3A-49C8EC67911A}"/>
              </a:ext>
            </a:extLst>
          </p:cNvPr>
          <p:cNvCxnSpPr/>
          <p:nvPr/>
        </p:nvCxnSpPr>
        <p:spPr>
          <a:xfrm>
            <a:off x="3099521" y="5729155"/>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FC8D774-7A04-4FBF-B96E-E50F654BEEEF}"/>
              </a:ext>
            </a:extLst>
          </p:cNvPr>
          <p:cNvCxnSpPr/>
          <p:nvPr/>
        </p:nvCxnSpPr>
        <p:spPr>
          <a:xfrm>
            <a:off x="5846703" y="5728070"/>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01B02F9-E827-40D8-AFE8-0CA163B65097}"/>
              </a:ext>
            </a:extLst>
          </p:cNvPr>
          <p:cNvSpPr txBox="1"/>
          <p:nvPr/>
        </p:nvSpPr>
        <p:spPr>
          <a:xfrm>
            <a:off x="4505446" y="5826401"/>
            <a:ext cx="910585" cy="523220"/>
          </a:xfrm>
          <a:prstGeom prst="rect">
            <a:avLst/>
          </a:prstGeom>
          <a:noFill/>
        </p:spPr>
        <p:txBody>
          <a:bodyPr wrap="square" rtlCol="0" anchor="t">
            <a:spAutoFit/>
          </a:bodyPr>
          <a:lstStyle/>
          <a:p>
            <a:r>
              <a:rPr lang="en-US" sz="2800" dirty="0">
                <a:latin typeface="+mj-lt"/>
              </a:rPr>
              <a:t>1000</a:t>
            </a:r>
          </a:p>
        </p:txBody>
      </p:sp>
      <p:sp>
        <p:nvSpPr>
          <p:cNvPr id="54" name="TextBox 53">
            <a:extLst>
              <a:ext uri="{FF2B5EF4-FFF2-40B4-BE49-F238E27FC236}">
                <a16:creationId xmlns:a16="http://schemas.microsoft.com/office/drawing/2014/main" id="{2E562D01-96D2-4C8E-81DE-6D1785FC2461}"/>
              </a:ext>
            </a:extLst>
          </p:cNvPr>
          <p:cNvSpPr txBox="1"/>
          <p:nvPr/>
        </p:nvSpPr>
        <p:spPr>
          <a:xfrm>
            <a:off x="5584851" y="5826401"/>
            <a:ext cx="1090889" cy="523220"/>
          </a:xfrm>
          <a:prstGeom prst="rect">
            <a:avLst/>
          </a:prstGeom>
          <a:noFill/>
        </p:spPr>
        <p:txBody>
          <a:bodyPr wrap="square" rtlCol="0" anchor="t">
            <a:spAutoFit/>
          </a:bodyPr>
          <a:lstStyle/>
          <a:p>
            <a:r>
              <a:rPr lang="en-US" sz="2800" dirty="0">
                <a:latin typeface="+mj-lt"/>
              </a:rPr>
              <a:t>10000</a:t>
            </a:r>
          </a:p>
        </p:txBody>
      </p:sp>
      <p:sp>
        <p:nvSpPr>
          <p:cNvPr id="55" name="TextBox 54">
            <a:extLst>
              <a:ext uri="{FF2B5EF4-FFF2-40B4-BE49-F238E27FC236}">
                <a16:creationId xmlns:a16="http://schemas.microsoft.com/office/drawing/2014/main" id="{9EA219AF-4AB8-45F1-9968-ED1C6ED9E8E5}"/>
              </a:ext>
            </a:extLst>
          </p:cNvPr>
          <p:cNvSpPr txBox="1"/>
          <p:nvPr/>
        </p:nvSpPr>
        <p:spPr>
          <a:xfrm>
            <a:off x="2419201" y="502762"/>
            <a:ext cx="4292309" cy="707886"/>
          </a:xfrm>
          <a:prstGeom prst="rect">
            <a:avLst/>
          </a:prstGeom>
          <a:noFill/>
        </p:spPr>
        <p:txBody>
          <a:bodyPr wrap="square" rtlCol="0" anchor="t">
            <a:spAutoFit/>
          </a:bodyPr>
          <a:lstStyle/>
          <a:p>
            <a:pPr algn="ctr"/>
            <a:r>
              <a:rPr lang="en-US" sz="4000" b="1" dirty="0">
                <a:latin typeface="+mj-lt"/>
              </a:rPr>
              <a:t>C/C++</a:t>
            </a:r>
          </a:p>
        </p:txBody>
      </p:sp>
      <p:sp>
        <p:nvSpPr>
          <p:cNvPr id="5" name="TextBox 4">
            <a:extLst>
              <a:ext uri="{FF2B5EF4-FFF2-40B4-BE49-F238E27FC236}">
                <a16:creationId xmlns:a16="http://schemas.microsoft.com/office/drawing/2014/main" id="{B99403B8-5D5A-411F-B94E-01D4291FD17F}"/>
              </a:ext>
            </a:extLst>
          </p:cNvPr>
          <p:cNvSpPr txBox="1"/>
          <p:nvPr/>
        </p:nvSpPr>
        <p:spPr>
          <a:xfrm>
            <a:off x="2539218" y="3230716"/>
            <a:ext cx="1369298" cy="2062103"/>
          </a:xfrm>
          <a:prstGeom prst="rect">
            <a:avLst/>
          </a:prstGeom>
          <a:noFill/>
        </p:spPr>
        <p:txBody>
          <a:bodyPr wrap="square" rtlCol="0">
            <a:spAutoFit/>
          </a:bodyPr>
          <a:lstStyle/>
          <a:p>
            <a:r>
              <a:rPr lang="en-US" sz="12800" dirty="0">
                <a:ln w="19050">
                  <a:noFill/>
                </a:ln>
                <a:effectLst>
                  <a:glow rad="101600">
                    <a:schemeClr val="bg1">
                      <a:alpha val="40000"/>
                    </a:schemeClr>
                  </a:glow>
                </a:effectLst>
                <a:sym typeface="Wingdings" panose="05000000000000000000" pitchFamily="2" charset="2"/>
              </a:rPr>
              <a:t></a:t>
            </a:r>
            <a:endParaRPr lang="en-US" sz="12800" dirty="0">
              <a:ln w="19050">
                <a:noFill/>
              </a:ln>
              <a:effectLst>
                <a:glow rad="101600">
                  <a:schemeClr val="bg1">
                    <a:alpha val="40000"/>
                  </a:schemeClr>
                </a:glow>
              </a:effectLst>
            </a:endParaRPr>
          </a:p>
        </p:txBody>
      </p:sp>
      <p:sp>
        <p:nvSpPr>
          <p:cNvPr id="6" name="TextBox 5">
            <a:extLst>
              <a:ext uri="{FF2B5EF4-FFF2-40B4-BE49-F238E27FC236}">
                <a16:creationId xmlns:a16="http://schemas.microsoft.com/office/drawing/2014/main" id="{B45BD1BC-DD68-4C88-8981-1B96D2E1F26F}"/>
              </a:ext>
            </a:extLst>
          </p:cNvPr>
          <p:cNvSpPr txBox="1"/>
          <p:nvPr/>
        </p:nvSpPr>
        <p:spPr>
          <a:xfrm>
            <a:off x="4960738" y="5037375"/>
            <a:ext cx="1706493" cy="584775"/>
          </a:xfrm>
          <a:prstGeom prst="rect">
            <a:avLst/>
          </a:prstGeom>
          <a:noFill/>
        </p:spPr>
        <p:txBody>
          <a:bodyPr wrap="none" rtlCol="0">
            <a:spAutoFit/>
          </a:bodyPr>
          <a:lstStyle/>
          <a:p>
            <a:r>
              <a:rPr lang="en-US" sz="3200" dirty="0">
                <a:effectLst>
                  <a:glow rad="139700">
                    <a:schemeClr val="bg1">
                      <a:alpha val="40000"/>
                    </a:schemeClr>
                  </a:glow>
                </a:effectLst>
              </a:rPr>
              <a:t>expected</a:t>
            </a:r>
          </a:p>
        </p:txBody>
      </p:sp>
      <p:sp>
        <p:nvSpPr>
          <p:cNvPr id="32" name="TextBox 31">
            <a:extLst>
              <a:ext uri="{FF2B5EF4-FFF2-40B4-BE49-F238E27FC236}">
                <a16:creationId xmlns:a16="http://schemas.microsoft.com/office/drawing/2014/main" id="{9FF91571-ABE5-4ECD-9DD5-A46B972184BF}"/>
              </a:ext>
            </a:extLst>
          </p:cNvPr>
          <p:cNvSpPr txBox="1"/>
          <p:nvPr/>
        </p:nvSpPr>
        <p:spPr>
          <a:xfrm rot="18765388">
            <a:off x="3627394" y="3892379"/>
            <a:ext cx="3236784" cy="707886"/>
          </a:xfrm>
          <a:prstGeom prst="rect">
            <a:avLst/>
          </a:prstGeom>
          <a:noFill/>
        </p:spPr>
        <p:txBody>
          <a:bodyPr wrap="none" rtlCol="0">
            <a:spAutoFit/>
          </a:bodyPr>
          <a:lstStyle/>
          <a:p>
            <a:r>
              <a:rPr lang="en-US" sz="4000" dirty="0">
                <a:effectLst>
                  <a:glow rad="139700">
                    <a:schemeClr val="bg1">
                      <a:alpha val="40000"/>
                    </a:schemeClr>
                  </a:glow>
                </a:effectLst>
                <a:sym typeface="Wingdings" panose="05000000000000000000" pitchFamily="2" charset="2"/>
              </a:rPr>
              <a:t> unfortunate</a:t>
            </a:r>
            <a:endParaRPr lang="en-US" sz="4000" dirty="0">
              <a:effectLst>
                <a:glow rad="139700">
                  <a:schemeClr val="bg1">
                    <a:alpha val="40000"/>
                  </a:schemeClr>
                </a:glow>
              </a:effectLst>
            </a:endParaRPr>
          </a:p>
        </p:txBody>
      </p:sp>
      <p:sp>
        <p:nvSpPr>
          <p:cNvPr id="33" name="TextBox 32">
            <a:extLst>
              <a:ext uri="{FF2B5EF4-FFF2-40B4-BE49-F238E27FC236}">
                <a16:creationId xmlns:a16="http://schemas.microsoft.com/office/drawing/2014/main" id="{A15125E1-2625-4026-A3EF-82BB3C739505}"/>
              </a:ext>
            </a:extLst>
          </p:cNvPr>
          <p:cNvSpPr txBox="1"/>
          <p:nvPr/>
        </p:nvSpPr>
        <p:spPr>
          <a:xfrm>
            <a:off x="5371902" y="930860"/>
            <a:ext cx="1369298" cy="2062103"/>
          </a:xfrm>
          <a:prstGeom prst="rect">
            <a:avLst/>
          </a:prstGeom>
          <a:noFill/>
        </p:spPr>
        <p:txBody>
          <a:bodyPr wrap="square" rtlCol="0">
            <a:spAutoFit/>
          </a:bodyPr>
          <a:lstStyle/>
          <a:p>
            <a:r>
              <a:rPr lang="en-US" sz="12800" dirty="0">
                <a:ln w="19050">
                  <a:noFill/>
                </a:ln>
                <a:effectLst>
                  <a:glow rad="101600">
                    <a:schemeClr val="bg1">
                      <a:alpha val="40000"/>
                    </a:schemeClr>
                  </a:glow>
                </a:effectLst>
                <a:sym typeface="Wingdings" panose="05000000000000000000" pitchFamily="2" charset="2"/>
              </a:rPr>
              <a:t>?</a:t>
            </a:r>
            <a:endParaRPr lang="en-US" sz="12800" dirty="0">
              <a:ln w="19050">
                <a:noFill/>
              </a:ln>
              <a:effectLst>
                <a:glow rad="101600">
                  <a:schemeClr val="bg1">
                    <a:alpha val="40000"/>
                  </a:schemeClr>
                </a:glow>
              </a:effectLst>
            </a:endParaRPr>
          </a:p>
        </p:txBody>
      </p:sp>
      <p:sp>
        <p:nvSpPr>
          <p:cNvPr id="7" name="Oval 6">
            <a:extLst>
              <a:ext uri="{FF2B5EF4-FFF2-40B4-BE49-F238E27FC236}">
                <a16:creationId xmlns:a16="http://schemas.microsoft.com/office/drawing/2014/main" id="{8456D18C-806D-4C9D-A95B-35C23C87B6C0}"/>
              </a:ext>
            </a:extLst>
          </p:cNvPr>
          <p:cNvSpPr/>
          <p:nvPr/>
        </p:nvSpPr>
        <p:spPr>
          <a:xfrm>
            <a:off x="2286438" y="1279666"/>
            <a:ext cx="555547" cy="2045986"/>
          </a:xfrm>
          <a:prstGeom prst="ellipse">
            <a:avLst/>
          </a:prstGeom>
          <a:noFill/>
          <a:ln w="69850">
            <a:solidFill>
              <a:schemeClr val="tx1"/>
            </a:solidFill>
          </a:ln>
          <a:effectLst>
            <a:glow rad="139700">
              <a:schemeClr val="bg1">
                <a:alpha val="8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39700">
                  <a:schemeClr val="bg1">
                    <a:alpha val="40000"/>
                  </a:schemeClr>
                </a:glow>
              </a:effectLst>
            </a:endParaRPr>
          </a:p>
        </p:txBody>
      </p:sp>
      <p:cxnSp>
        <p:nvCxnSpPr>
          <p:cNvPr id="9" name="Straight Connector 8">
            <a:extLst>
              <a:ext uri="{FF2B5EF4-FFF2-40B4-BE49-F238E27FC236}">
                <a16:creationId xmlns:a16="http://schemas.microsoft.com/office/drawing/2014/main" id="{F1EDB0C7-2F88-49EB-9B86-A17F41910F24}"/>
              </a:ext>
            </a:extLst>
          </p:cNvPr>
          <p:cNvCxnSpPr>
            <a:endCxn id="7" idx="1"/>
          </p:cNvCxnSpPr>
          <p:nvPr/>
        </p:nvCxnSpPr>
        <p:spPr>
          <a:xfrm>
            <a:off x="1736059" y="930860"/>
            <a:ext cx="631737" cy="64843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609CDAD-7FE3-4E24-B25E-EBA36688033D}"/>
              </a:ext>
            </a:extLst>
          </p:cNvPr>
          <p:cNvSpPr txBox="1"/>
          <p:nvPr/>
        </p:nvSpPr>
        <p:spPr>
          <a:xfrm>
            <a:off x="555287" y="294614"/>
            <a:ext cx="2361544" cy="707886"/>
          </a:xfrm>
          <a:prstGeom prst="rect">
            <a:avLst/>
          </a:prstGeom>
          <a:noFill/>
        </p:spPr>
        <p:txBody>
          <a:bodyPr wrap="none" rtlCol="0">
            <a:spAutoFit/>
          </a:bodyPr>
          <a:lstStyle/>
          <a:p>
            <a:r>
              <a:rPr lang="en-US" sz="4000" dirty="0"/>
              <a:t>#?!!</a:t>
            </a:r>
            <a:r>
              <a:rPr lang="en-US" sz="4000" dirty="0">
                <a:sym typeface="Wingdings" panose="05000000000000000000" pitchFamily="2" charset="2"/>
              </a:rPr>
              <a:t>#$!?</a:t>
            </a:r>
            <a:endParaRPr lang="en-US" sz="4000" dirty="0"/>
          </a:p>
        </p:txBody>
      </p:sp>
      <p:sp>
        <p:nvSpPr>
          <p:cNvPr id="11" name="TextBox 10">
            <a:extLst>
              <a:ext uri="{FF2B5EF4-FFF2-40B4-BE49-F238E27FC236}">
                <a16:creationId xmlns:a16="http://schemas.microsoft.com/office/drawing/2014/main" id="{ACF93194-5E27-41F9-8FAD-A54D9068BE7A}"/>
              </a:ext>
            </a:extLst>
          </p:cNvPr>
          <p:cNvSpPr txBox="1"/>
          <p:nvPr/>
        </p:nvSpPr>
        <p:spPr>
          <a:xfrm>
            <a:off x="2714459" y="19445"/>
            <a:ext cx="787395" cy="1200329"/>
          </a:xfrm>
          <a:prstGeom prst="rect">
            <a:avLst/>
          </a:prstGeom>
          <a:noFill/>
        </p:spPr>
        <p:txBody>
          <a:bodyPr wrap="none" rtlCol="0">
            <a:spAutoFit/>
          </a:bodyPr>
          <a:lstStyle/>
          <a:p>
            <a:r>
              <a:rPr lang="en-US" sz="7200" b="1" dirty="0">
                <a:solidFill>
                  <a:srgbClr val="FF0000"/>
                </a:solidFill>
              </a:rPr>
              <a:t>!!</a:t>
            </a:r>
          </a:p>
        </p:txBody>
      </p:sp>
    </p:spTree>
    <p:extLst>
      <p:ext uri="{BB962C8B-B14F-4D97-AF65-F5344CB8AC3E}">
        <p14:creationId xmlns:p14="http://schemas.microsoft.com/office/powerpoint/2010/main" val="9315577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p:bldP spid="33" grpId="0"/>
      <p:bldP spid="7" grpId="0" animBg="1"/>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D76480-6522-433F-9847-959408D08A04}"/>
              </a:ext>
            </a:extLst>
          </p:cNvPr>
          <p:cNvSpPr>
            <a:spLocks noGrp="1"/>
          </p:cNvSpPr>
          <p:nvPr>
            <p:ph type="sldNum" sz="quarter" idx="12"/>
          </p:nvPr>
        </p:nvSpPr>
        <p:spPr/>
        <p:txBody>
          <a:bodyPr/>
          <a:lstStyle/>
          <a:p>
            <a:fld id="{1CC5E382-7288-4D45-A9E7-9321A799B0D7}" type="slidenum">
              <a:rPr lang="en-US" smtClean="0"/>
              <a:t>35</a:t>
            </a:fld>
            <a:endParaRPr lang="en-US"/>
          </a:p>
        </p:txBody>
      </p:sp>
      <p:sp>
        <p:nvSpPr>
          <p:cNvPr id="10" name="TextBox 9">
            <a:extLst>
              <a:ext uri="{FF2B5EF4-FFF2-40B4-BE49-F238E27FC236}">
                <a16:creationId xmlns:a16="http://schemas.microsoft.com/office/drawing/2014/main" id="{E609CDAD-7FE3-4E24-B25E-EBA36688033D}"/>
              </a:ext>
            </a:extLst>
          </p:cNvPr>
          <p:cNvSpPr txBox="1"/>
          <p:nvPr/>
        </p:nvSpPr>
        <p:spPr>
          <a:xfrm>
            <a:off x="555287" y="294614"/>
            <a:ext cx="8144960" cy="1107996"/>
          </a:xfrm>
          <a:prstGeom prst="rect">
            <a:avLst/>
          </a:prstGeom>
          <a:noFill/>
        </p:spPr>
        <p:txBody>
          <a:bodyPr wrap="square" rtlCol="0">
            <a:spAutoFit/>
          </a:bodyPr>
          <a:lstStyle/>
          <a:p>
            <a:pPr algn="ctr"/>
            <a:r>
              <a:rPr lang="en-US" sz="6600" dirty="0"/>
              <a:t>#?!!</a:t>
            </a:r>
            <a:r>
              <a:rPr lang="en-US" sz="6600" dirty="0">
                <a:sym typeface="Wingdings" panose="05000000000000000000" pitchFamily="2" charset="2"/>
              </a:rPr>
              <a:t>#$!?</a:t>
            </a:r>
            <a:endParaRPr lang="en-US" sz="6600" dirty="0"/>
          </a:p>
        </p:txBody>
      </p:sp>
      <p:pic>
        <p:nvPicPr>
          <p:cNvPr id="3" name="Picture 2">
            <a:extLst>
              <a:ext uri="{FF2B5EF4-FFF2-40B4-BE49-F238E27FC236}">
                <a16:creationId xmlns:a16="http://schemas.microsoft.com/office/drawing/2014/main" id="{2877B601-482A-4EE8-A3EF-57938BA22DC7}"/>
              </a:ext>
            </a:extLst>
          </p:cNvPr>
          <p:cNvPicPr>
            <a:picLocks noChangeAspect="1"/>
          </p:cNvPicPr>
          <p:nvPr/>
        </p:nvPicPr>
        <p:blipFill>
          <a:blip r:embed="rId3"/>
          <a:stretch>
            <a:fillRect/>
          </a:stretch>
        </p:blipFill>
        <p:spPr>
          <a:xfrm>
            <a:off x="1205490" y="2370140"/>
            <a:ext cx="7059706" cy="3018681"/>
          </a:xfrm>
          <a:prstGeom prst="rect">
            <a:avLst/>
          </a:prstGeom>
          <a:effectLst>
            <a:outerShdw blurRad="50800" dist="38100" dir="2700000" algn="tl" rotWithShape="0">
              <a:prstClr val="black">
                <a:alpha val="40000"/>
              </a:prstClr>
            </a:outerShdw>
          </a:effectLst>
        </p:spPr>
      </p:pic>
      <p:sp>
        <p:nvSpPr>
          <p:cNvPr id="4" name="Oval 3">
            <a:extLst>
              <a:ext uri="{FF2B5EF4-FFF2-40B4-BE49-F238E27FC236}">
                <a16:creationId xmlns:a16="http://schemas.microsoft.com/office/drawing/2014/main" id="{8EEEAB0F-FD62-45C0-AC8B-A2A191C681F5}"/>
              </a:ext>
            </a:extLst>
          </p:cNvPr>
          <p:cNvSpPr/>
          <p:nvPr/>
        </p:nvSpPr>
        <p:spPr>
          <a:xfrm>
            <a:off x="1264024" y="5096435"/>
            <a:ext cx="914400" cy="30928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48B1900-647F-4C9E-93E9-F00C055C01D4}"/>
              </a:ext>
            </a:extLst>
          </p:cNvPr>
          <p:cNvSpPr/>
          <p:nvPr/>
        </p:nvSpPr>
        <p:spPr>
          <a:xfrm>
            <a:off x="1591236" y="3839139"/>
            <a:ext cx="1178858" cy="35634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3F2186D-30B5-490E-B412-A6B4342CD754}"/>
              </a:ext>
            </a:extLst>
          </p:cNvPr>
          <p:cNvSpPr/>
          <p:nvPr/>
        </p:nvSpPr>
        <p:spPr>
          <a:xfrm>
            <a:off x="2770094" y="5072904"/>
            <a:ext cx="2111188" cy="35634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8AD5973-83EC-4C15-92DD-A21086238F88}"/>
              </a:ext>
            </a:extLst>
          </p:cNvPr>
          <p:cNvSpPr/>
          <p:nvPr/>
        </p:nvSpPr>
        <p:spPr>
          <a:xfrm>
            <a:off x="1450873" y="2869660"/>
            <a:ext cx="661481" cy="1507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9C7277-279F-4DD2-B0ED-5E0E347B6E6C}"/>
              </a:ext>
            </a:extLst>
          </p:cNvPr>
          <p:cNvSpPr/>
          <p:nvPr/>
        </p:nvSpPr>
        <p:spPr>
          <a:xfrm>
            <a:off x="2207607" y="2869660"/>
            <a:ext cx="467499" cy="1507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4A1B3A-3EE6-488C-A320-56D5D64732F9}"/>
              </a:ext>
            </a:extLst>
          </p:cNvPr>
          <p:cNvSpPr/>
          <p:nvPr/>
        </p:nvSpPr>
        <p:spPr>
          <a:xfrm>
            <a:off x="1390483" y="4671933"/>
            <a:ext cx="661481" cy="1507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813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4" grpId="0" animBg="1"/>
      <p:bldP spid="35" grpId="0" animBg="1"/>
      <p:bldP spid="5" grpId="0" animBg="1"/>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7B985-52B2-49F5-81E3-F212268311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A5431A-3A44-4ADA-BF89-F9A64EBE022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15A1661-DEDF-4F42-B519-90A1A86251A8}"/>
              </a:ext>
            </a:extLst>
          </p:cNvPr>
          <p:cNvSpPr>
            <a:spLocks noGrp="1"/>
          </p:cNvSpPr>
          <p:nvPr>
            <p:ph type="sldNum" sz="quarter" idx="12"/>
          </p:nvPr>
        </p:nvSpPr>
        <p:spPr/>
        <p:txBody>
          <a:bodyPr/>
          <a:lstStyle/>
          <a:p>
            <a:fld id="{1CC5E382-7288-4D45-A9E7-9321A799B0D7}" type="slidenum">
              <a:rPr lang="en-US" smtClean="0"/>
              <a:t>36</a:t>
            </a:fld>
            <a:endParaRPr lang="en-US"/>
          </a:p>
        </p:txBody>
      </p:sp>
      <p:pic>
        <p:nvPicPr>
          <p:cNvPr id="5" name="Picture 4">
            <a:extLst>
              <a:ext uri="{FF2B5EF4-FFF2-40B4-BE49-F238E27FC236}">
                <a16:creationId xmlns:a16="http://schemas.microsoft.com/office/drawing/2014/main" id="{0B0B200C-6E2F-456C-9F22-E38CB1B00325}"/>
              </a:ext>
            </a:extLst>
          </p:cNvPr>
          <p:cNvPicPr>
            <a:picLocks noChangeAspect="1"/>
          </p:cNvPicPr>
          <p:nvPr/>
        </p:nvPicPr>
        <p:blipFill>
          <a:blip r:embed="rId3"/>
          <a:stretch>
            <a:fillRect/>
          </a:stretch>
        </p:blipFill>
        <p:spPr>
          <a:xfrm>
            <a:off x="0" y="397614"/>
            <a:ext cx="9144000" cy="6062771"/>
          </a:xfrm>
          <a:prstGeom prst="rect">
            <a:avLst/>
          </a:prstGeom>
        </p:spPr>
      </p:pic>
      <p:sp>
        <p:nvSpPr>
          <p:cNvPr id="6" name="Oval 5">
            <a:extLst>
              <a:ext uri="{FF2B5EF4-FFF2-40B4-BE49-F238E27FC236}">
                <a16:creationId xmlns:a16="http://schemas.microsoft.com/office/drawing/2014/main" id="{92E75760-F04E-4BBC-866E-3E016FC12EE2}"/>
              </a:ext>
            </a:extLst>
          </p:cNvPr>
          <p:cNvSpPr/>
          <p:nvPr/>
        </p:nvSpPr>
        <p:spPr>
          <a:xfrm>
            <a:off x="0" y="1875868"/>
            <a:ext cx="2944906" cy="46392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35CF9E-2D85-4757-9F58-4007E973AA5F}"/>
              </a:ext>
            </a:extLst>
          </p:cNvPr>
          <p:cNvSpPr/>
          <p:nvPr/>
        </p:nvSpPr>
        <p:spPr>
          <a:xfrm>
            <a:off x="300986" y="1061352"/>
            <a:ext cx="623142" cy="198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BD95916-8615-4B2A-82A9-6831D0D19A5D}"/>
              </a:ext>
            </a:extLst>
          </p:cNvPr>
          <p:cNvSpPr/>
          <p:nvPr/>
        </p:nvSpPr>
        <p:spPr>
          <a:xfrm>
            <a:off x="1066228" y="1061352"/>
            <a:ext cx="623142" cy="198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CB1EF47-40EE-483D-A20B-8907B1057594}"/>
              </a:ext>
            </a:extLst>
          </p:cNvPr>
          <p:cNvSpPr/>
          <p:nvPr/>
        </p:nvSpPr>
        <p:spPr>
          <a:xfrm>
            <a:off x="238604" y="3428999"/>
            <a:ext cx="685524" cy="198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487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567A-4C30-4703-91CF-428CFC93B6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CDC581-A599-4F9E-A9FC-55726F38C66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B0B3798-E9A4-4F87-B9E8-C8C1878C17BE}"/>
              </a:ext>
            </a:extLst>
          </p:cNvPr>
          <p:cNvSpPr>
            <a:spLocks noGrp="1"/>
          </p:cNvSpPr>
          <p:nvPr>
            <p:ph type="sldNum" sz="quarter" idx="12"/>
          </p:nvPr>
        </p:nvSpPr>
        <p:spPr/>
        <p:txBody>
          <a:bodyPr/>
          <a:lstStyle/>
          <a:p>
            <a:fld id="{1CC5E382-7288-4D45-A9E7-9321A799B0D7}" type="slidenum">
              <a:rPr lang="en-US" smtClean="0"/>
              <a:t>37</a:t>
            </a:fld>
            <a:endParaRPr lang="en-US"/>
          </a:p>
        </p:txBody>
      </p:sp>
      <p:pic>
        <p:nvPicPr>
          <p:cNvPr id="5" name="Picture 4">
            <a:extLst>
              <a:ext uri="{FF2B5EF4-FFF2-40B4-BE49-F238E27FC236}">
                <a16:creationId xmlns:a16="http://schemas.microsoft.com/office/drawing/2014/main" id="{60EB5B9E-8FC7-4939-88D4-4EC32A86F62A}"/>
              </a:ext>
            </a:extLst>
          </p:cNvPr>
          <p:cNvPicPr>
            <a:picLocks noChangeAspect="1"/>
          </p:cNvPicPr>
          <p:nvPr/>
        </p:nvPicPr>
        <p:blipFill>
          <a:blip r:embed="rId2"/>
          <a:stretch>
            <a:fillRect/>
          </a:stretch>
        </p:blipFill>
        <p:spPr>
          <a:xfrm>
            <a:off x="152595" y="0"/>
            <a:ext cx="8838809" cy="6858000"/>
          </a:xfrm>
          <a:prstGeom prst="rect">
            <a:avLst/>
          </a:prstGeom>
        </p:spPr>
      </p:pic>
      <p:sp>
        <p:nvSpPr>
          <p:cNvPr id="6" name="Oval 5">
            <a:extLst>
              <a:ext uri="{FF2B5EF4-FFF2-40B4-BE49-F238E27FC236}">
                <a16:creationId xmlns:a16="http://schemas.microsoft.com/office/drawing/2014/main" id="{FC40B2BB-7595-4295-850D-BC151894AEA5}"/>
              </a:ext>
            </a:extLst>
          </p:cNvPr>
          <p:cNvSpPr/>
          <p:nvPr/>
        </p:nvSpPr>
        <p:spPr>
          <a:xfrm>
            <a:off x="3982570" y="1661416"/>
            <a:ext cx="2700618" cy="38095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955A78F-C9CA-4CBD-924D-54D662B02B53}"/>
              </a:ext>
            </a:extLst>
          </p:cNvPr>
          <p:cNvPicPr>
            <a:picLocks noChangeAspect="1"/>
          </p:cNvPicPr>
          <p:nvPr/>
        </p:nvPicPr>
        <p:blipFill>
          <a:blip r:embed="rId3"/>
          <a:stretch>
            <a:fillRect/>
          </a:stretch>
        </p:blipFill>
        <p:spPr>
          <a:xfrm>
            <a:off x="1295476" y="3603812"/>
            <a:ext cx="7653682" cy="3027645"/>
          </a:xfrm>
          <a:prstGeom prst="rect">
            <a:avLst/>
          </a:prstGeom>
          <a:effectLst>
            <a:glow rad="139700">
              <a:schemeClr val="accent3">
                <a:satMod val="175000"/>
                <a:alpha val="40000"/>
              </a:schemeClr>
            </a:glow>
          </a:effectLst>
        </p:spPr>
      </p:pic>
      <p:pic>
        <p:nvPicPr>
          <p:cNvPr id="8" name="Picture 7">
            <a:extLst>
              <a:ext uri="{FF2B5EF4-FFF2-40B4-BE49-F238E27FC236}">
                <a16:creationId xmlns:a16="http://schemas.microsoft.com/office/drawing/2014/main" id="{234182AD-F610-49DF-8DEE-6BFFFDBE7DD9}"/>
              </a:ext>
            </a:extLst>
          </p:cNvPr>
          <p:cNvPicPr>
            <a:picLocks noChangeAspect="1"/>
          </p:cNvPicPr>
          <p:nvPr/>
        </p:nvPicPr>
        <p:blipFill>
          <a:blip r:embed="rId4"/>
          <a:stretch>
            <a:fillRect/>
          </a:stretch>
        </p:blipFill>
        <p:spPr>
          <a:xfrm>
            <a:off x="82082" y="472097"/>
            <a:ext cx="7800975" cy="3581400"/>
          </a:xfrm>
          <a:prstGeom prst="rect">
            <a:avLst/>
          </a:prstGeom>
          <a:effectLst>
            <a:glow rad="139700">
              <a:schemeClr val="accent3">
                <a:satMod val="175000"/>
                <a:alpha val="40000"/>
              </a:schemeClr>
            </a:glow>
          </a:effectLst>
        </p:spPr>
      </p:pic>
      <p:pic>
        <p:nvPicPr>
          <p:cNvPr id="9" name="Picture 8">
            <a:extLst>
              <a:ext uri="{FF2B5EF4-FFF2-40B4-BE49-F238E27FC236}">
                <a16:creationId xmlns:a16="http://schemas.microsoft.com/office/drawing/2014/main" id="{009D5B04-3BC8-4F72-B8D7-31C3E5B2453F}"/>
              </a:ext>
            </a:extLst>
          </p:cNvPr>
          <p:cNvPicPr>
            <a:picLocks noChangeAspect="1"/>
          </p:cNvPicPr>
          <p:nvPr/>
        </p:nvPicPr>
        <p:blipFill>
          <a:blip r:embed="rId5"/>
          <a:stretch>
            <a:fillRect/>
          </a:stretch>
        </p:blipFill>
        <p:spPr>
          <a:xfrm>
            <a:off x="700086" y="2221756"/>
            <a:ext cx="7743825" cy="3143250"/>
          </a:xfrm>
          <a:prstGeom prst="rect">
            <a:avLst/>
          </a:prstGeom>
          <a:effectLst>
            <a:glow rad="139700">
              <a:schemeClr val="accent3">
                <a:satMod val="175000"/>
                <a:alpha val="40000"/>
              </a:schemeClr>
            </a:glow>
          </a:effectLst>
        </p:spPr>
      </p:pic>
    </p:spTree>
    <p:extLst>
      <p:ext uri="{BB962C8B-B14F-4D97-AF65-F5344CB8AC3E}">
        <p14:creationId xmlns:p14="http://schemas.microsoft.com/office/powerpoint/2010/main" val="4125426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7B985-52B2-49F5-81E3-F212268311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A5431A-3A44-4ADA-BF89-F9A64EBE022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15A1661-DEDF-4F42-B519-90A1A86251A8}"/>
              </a:ext>
            </a:extLst>
          </p:cNvPr>
          <p:cNvSpPr>
            <a:spLocks noGrp="1"/>
          </p:cNvSpPr>
          <p:nvPr>
            <p:ph type="sldNum" sz="quarter" idx="12"/>
          </p:nvPr>
        </p:nvSpPr>
        <p:spPr/>
        <p:txBody>
          <a:bodyPr/>
          <a:lstStyle/>
          <a:p>
            <a:fld id="{1CC5E382-7288-4D45-A9E7-9321A799B0D7}" type="slidenum">
              <a:rPr lang="en-US" smtClean="0"/>
              <a:t>38</a:t>
            </a:fld>
            <a:endParaRPr lang="en-US"/>
          </a:p>
        </p:txBody>
      </p:sp>
      <p:pic>
        <p:nvPicPr>
          <p:cNvPr id="5" name="Picture 4">
            <a:extLst>
              <a:ext uri="{FF2B5EF4-FFF2-40B4-BE49-F238E27FC236}">
                <a16:creationId xmlns:a16="http://schemas.microsoft.com/office/drawing/2014/main" id="{0B0B200C-6E2F-456C-9F22-E38CB1B00325}"/>
              </a:ext>
            </a:extLst>
          </p:cNvPr>
          <p:cNvPicPr>
            <a:picLocks noChangeAspect="1"/>
          </p:cNvPicPr>
          <p:nvPr/>
        </p:nvPicPr>
        <p:blipFill>
          <a:blip r:embed="rId2"/>
          <a:stretch>
            <a:fillRect/>
          </a:stretch>
        </p:blipFill>
        <p:spPr>
          <a:xfrm>
            <a:off x="0" y="397614"/>
            <a:ext cx="9144000" cy="6062771"/>
          </a:xfrm>
          <a:prstGeom prst="rect">
            <a:avLst/>
          </a:prstGeom>
        </p:spPr>
      </p:pic>
      <p:sp>
        <p:nvSpPr>
          <p:cNvPr id="6" name="Oval 5">
            <a:extLst>
              <a:ext uri="{FF2B5EF4-FFF2-40B4-BE49-F238E27FC236}">
                <a16:creationId xmlns:a16="http://schemas.microsoft.com/office/drawing/2014/main" id="{86AB9143-1809-49F0-A171-E7641335C65C}"/>
              </a:ext>
            </a:extLst>
          </p:cNvPr>
          <p:cNvSpPr/>
          <p:nvPr/>
        </p:nvSpPr>
        <p:spPr>
          <a:xfrm>
            <a:off x="6758829" y="809394"/>
            <a:ext cx="1470772" cy="69246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8EFB5C-9DC2-4DC0-AC61-7F08B1568789}"/>
              </a:ext>
            </a:extLst>
          </p:cNvPr>
          <p:cNvSpPr/>
          <p:nvPr/>
        </p:nvSpPr>
        <p:spPr>
          <a:xfrm>
            <a:off x="300986" y="1061352"/>
            <a:ext cx="623142" cy="198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BE885E-E70E-4A07-B43F-C54AA3889A82}"/>
              </a:ext>
            </a:extLst>
          </p:cNvPr>
          <p:cNvSpPr/>
          <p:nvPr/>
        </p:nvSpPr>
        <p:spPr>
          <a:xfrm>
            <a:off x="1049286" y="1061352"/>
            <a:ext cx="623142" cy="198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29D6BF-5468-4A69-B07F-9DC1A63110E8}"/>
              </a:ext>
            </a:extLst>
          </p:cNvPr>
          <p:cNvSpPr/>
          <p:nvPr/>
        </p:nvSpPr>
        <p:spPr>
          <a:xfrm>
            <a:off x="238604" y="3428999"/>
            <a:ext cx="685524" cy="198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95205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6C175-1C40-48AD-8C32-814D6A96D8CF}"/>
              </a:ext>
            </a:extLst>
          </p:cNvPr>
          <p:cNvSpPr>
            <a:spLocks noGrp="1"/>
          </p:cNvSpPr>
          <p:nvPr>
            <p:ph type="title"/>
          </p:nvPr>
        </p:nvSpPr>
        <p:spPr>
          <a:xfrm>
            <a:off x="628650" y="512266"/>
            <a:ext cx="7886700" cy="1325563"/>
          </a:xfrm>
        </p:spPr>
        <p:txBody>
          <a:bodyPr/>
          <a:lstStyle/>
          <a:p>
            <a:r>
              <a:rPr lang="en-US" dirty="0"/>
              <a:t>a</a:t>
            </a:r>
          </a:p>
        </p:txBody>
      </p:sp>
      <p:sp>
        <p:nvSpPr>
          <p:cNvPr id="3" name="Content Placeholder 2">
            <a:extLst>
              <a:ext uri="{FF2B5EF4-FFF2-40B4-BE49-F238E27FC236}">
                <a16:creationId xmlns:a16="http://schemas.microsoft.com/office/drawing/2014/main" id="{F2422A00-1208-46B3-BEBF-1ACFCC73C187}"/>
              </a:ext>
            </a:extLst>
          </p:cNvPr>
          <p:cNvSpPr>
            <a:spLocks noGrp="1"/>
          </p:cNvSpPr>
          <p:nvPr>
            <p:ph idx="1"/>
          </p:nvPr>
        </p:nvSpPr>
        <p:spPr>
          <a:xfrm>
            <a:off x="628650" y="1972765"/>
            <a:ext cx="7886700" cy="4351338"/>
          </a:xfrm>
        </p:spPr>
        <p:txBody>
          <a:bodyPr/>
          <a:lstStyle/>
          <a:p>
            <a:endParaRPr lang="en-US"/>
          </a:p>
        </p:txBody>
      </p:sp>
      <p:sp>
        <p:nvSpPr>
          <p:cNvPr id="4" name="Slide Number Placeholder 3">
            <a:extLst>
              <a:ext uri="{FF2B5EF4-FFF2-40B4-BE49-F238E27FC236}">
                <a16:creationId xmlns:a16="http://schemas.microsoft.com/office/drawing/2014/main" id="{44DD68C7-56BB-4448-8C61-C22D7A135D5E}"/>
              </a:ext>
            </a:extLst>
          </p:cNvPr>
          <p:cNvSpPr>
            <a:spLocks noGrp="1"/>
          </p:cNvSpPr>
          <p:nvPr>
            <p:ph type="sldNum" sz="quarter" idx="12"/>
          </p:nvPr>
        </p:nvSpPr>
        <p:spPr>
          <a:xfrm>
            <a:off x="6457950" y="6503491"/>
            <a:ext cx="2057400" cy="365125"/>
          </a:xfrm>
        </p:spPr>
        <p:txBody>
          <a:bodyPr/>
          <a:lstStyle/>
          <a:p>
            <a:fld id="{1CC5E382-7288-4D45-A9E7-9321A799B0D7}" type="slidenum">
              <a:rPr lang="en-US" smtClean="0"/>
              <a:t>39</a:t>
            </a:fld>
            <a:endParaRPr lang="en-US"/>
          </a:p>
        </p:txBody>
      </p:sp>
      <p:pic>
        <p:nvPicPr>
          <p:cNvPr id="5" name="Picture 4">
            <a:extLst>
              <a:ext uri="{FF2B5EF4-FFF2-40B4-BE49-F238E27FC236}">
                <a16:creationId xmlns:a16="http://schemas.microsoft.com/office/drawing/2014/main" id="{B89BAA7B-23A7-4829-80F3-75A24D7F9EA8}"/>
              </a:ext>
            </a:extLst>
          </p:cNvPr>
          <p:cNvPicPr>
            <a:picLocks noChangeAspect="1"/>
          </p:cNvPicPr>
          <p:nvPr/>
        </p:nvPicPr>
        <p:blipFill>
          <a:blip r:embed="rId3"/>
          <a:stretch>
            <a:fillRect/>
          </a:stretch>
        </p:blipFill>
        <p:spPr>
          <a:xfrm>
            <a:off x="0" y="411599"/>
            <a:ext cx="9144000" cy="6329082"/>
          </a:xfrm>
          <a:prstGeom prst="rect">
            <a:avLst/>
          </a:prstGeom>
        </p:spPr>
      </p:pic>
      <p:cxnSp>
        <p:nvCxnSpPr>
          <p:cNvPr id="7" name="Straight Connector 6">
            <a:extLst>
              <a:ext uri="{FF2B5EF4-FFF2-40B4-BE49-F238E27FC236}">
                <a16:creationId xmlns:a16="http://schemas.microsoft.com/office/drawing/2014/main" id="{8E581A24-7DA9-4C75-A12C-309AD1C069DE}"/>
              </a:ext>
            </a:extLst>
          </p:cNvPr>
          <p:cNvCxnSpPr/>
          <p:nvPr/>
        </p:nvCxnSpPr>
        <p:spPr>
          <a:xfrm>
            <a:off x="188259" y="3952658"/>
            <a:ext cx="874059"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2CED797-B36C-499B-9356-7F2DE67AAAE6}"/>
              </a:ext>
            </a:extLst>
          </p:cNvPr>
          <p:cNvCxnSpPr/>
          <p:nvPr/>
        </p:nvCxnSpPr>
        <p:spPr>
          <a:xfrm>
            <a:off x="191620" y="4279870"/>
            <a:ext cx="874059"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D13892-CDCB-4D46-B3C6-0B44DD2E390C}"/>
              </a:ext>
            </a:extLst>
          </p:cNvPr>
          <p:cNvCxnSpPr>
            <a:cxnSpLocks/>
          </p:cNvCxnSpPr>
          <p:nvPr/>
        </p:nvCxnSpPr>
        <p:spPr>
          <a:xfrm>
            <a:off x="191620" y="4616046"/>
            <a:ext cx="100516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DAA2A8-F416-4009-9F51-CDD40E22326B}"/>
              </a:ext>
            </a:extLst>
          </p:cNvPr>
          <p:cNvCxnSpPr>
            <a:cxnSpLocks/>
          </p:cNvCxnSpPr>
          <p:nvPr/>
        </p:nvCxnSpPr>
        <p:spPr>
          <a:xfrm>
            <a:off x="191620" y="4925329"/>
            <a:ext cx="112619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09BAAF-25D7-4FB3-BEF1-6B7C7F0356D1}"/>
              </a:ext>
            </a:extLst>
          </p:cNvPr>
          <p:cNvCxnSpPr>
            <a:cxnSpLocks/>
          </p:cNvCxnSpPr>
          <p:nvPr/>
        </p:nvCxnSpPr>
        <p:spPr>
          <a:xfrm>
            <a:off x="188259" y="5248058"/>
            <a:ext cx="1129553"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A251C4-0D78-49FD-8BB6-590A6A4EE10C}"/>
              </a:ext>
            </a:extLst>
          </p:cNvPr>
          <p:cNvCxnSpPr>
            <a:cxnSpLocks/>
          </p:cNvCxnSpPr>
          <p:nvPr/>
        </p:nvCxnSpPr>
        <p:spPr>
          <a:xfrm>
            <a:off x="191620" y="5557341"/>
            <a:ext cx="100516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3CBEF4-65F7-47E5-A664-169A801C4F51}"/>
              </a:ext>
            </a:extLst>
          </p:cNvPr>
          <p:cNvCxnSpPr>
            <a:cxnSpLocks/>
          </p:cNvCxnSpPr>
          <p:nvPr/>
        </p:nvCxnSpPr>
        <p:spPr>
          <a:xfrm>
            <a:off x="191620" y="5857659"/>
            <a:ext cx="112619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A27050-8FB4-44CD-9878-5C4363E1F324}"/>
              </a:ext>
            </a:extLst>
          </p:cNvPr>
          <p:cNvCxnSpPr>
            <a:cxnSpLocks/>
          </p:cNvCxnSpPr>
          <p:nvPr/>
        </p:nvCxnSpPr>
        <p:spPr>
          <a:xfrm>
            <a:off x="188259" y="6193836"/>
            <a:ext cx="100516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E4BF8B0-5285-4C07-B8F8-863E4E7243F7}"/>
              </a:ext>
            </a:extLst>
          </p:cNvPr>
          <p:cNvCxnSpPr>
            <a:cxnSpLocks/>
          </p:cNvCxnSpPr>
          <p:nvPr/>
        </p:nvCxnSpPr>
        <p:spPr>
          <a:xfrm>
            <a:off x="188259" y="6503491"/>
            <a:ext cx="100516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0D658F9-8564-4438-9832-17AEA456D0F3}"/>
              </a:ext>
            </a:extLst>
          </p:cNvPr>
          <p:cNvSpPr/>
          <p:nvPr/>
        </p:nvSpPr>
        <p:spPr>
          <a:xfrm>
            <a:off x="458041" y="2292656"/>
            <a:ext cx="1470772" cy="51336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4B1E6BF-2C64-4A0D-A8A7-681C2EBE2D0D}"/>
              </a:ext>
            </a:extLst>
          </p:cNvPr>
          <p:cNvPicPr>
            <a:picLocks noChangeAspect="1"/>
          </p:cNvPicPr>
          <p:nvPr/>
        </p:nvPicPr>
        <p:blipFill>
          <a:blip r:embed="rId4"/>
          <a:stretch>
            <a:fillRect/>
          </a:stretch>
        </p:blipFill>
        <p:spPr>
          <a:xfrm>
            <a:off x="3486150" y="4286033"/>
            <a:ext cx="5657850" cy="962025"/>
          </a:xfrm>
          <a:prstGeom prst="rect">
            <a:avLst/>
          </a:prstGeom>
          <a:effectLst>
            <a:glow rad="139700">
              <a:schemeClr val="accent3">
                <a:satMod val="175000"/>
                <a:alpha val="40000"/>
              </a:schemeClr>
            </a:glow>
          </a:effectLst>
        </p:spPr>
      </p:pic>
      <p:sp>
        <p:nvSpPr>
          <p:cNvPr id="18" name="Rectangle 17">
            <a:extLst>
              <a:ext uri="{FF2B5EF4-FFF2-40B4-BE49-F238E27FC236}">
                <a16:creationId xmlns:a16="http://schemas.microsoft.com/office/drawing/2014/main" id="{8CC869AE-054A-40C4-8B97-FC2A8ECA7A3D}"/>
              </a:ext>
            </a:extLst>
          </p:cNvPr>
          <p:cNvSpPr/>
          <p:nvPr/>
        </p:nvSpPr>
        <p:spPr>
          <a:xfrm>
            <a:off x="313716" y="1054558"/>
            <a:ext cx="674203" cy="198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16E70C-4DD4-449B-8DD0-B4358A4E1326}"/>
              </a:ext>
            </a:extLst>
          </p:cNvPr>
          <p:cNvSpPr/>
          <p:nvPr/>
        </p:nvSpPr>
        <p:spPr>
          <a:xfrm>
            <a:off x="1123198" y="1054558"/>
            <a:ext cx="674203" cy="198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5A1380C-05D4-4C73-A63C-D40C02FD8613}"/>
              </a:ext>
            </a:extLst>
          </p:cNvPr>
          <p:cNvCxnSpPr>
            <a:cxnSpLocks/>
          </p:cNvCxnSpPr>
          <p:nvPr/>
        </p:nvCxnSpPr>
        <p:spPr>
          <a:xfrm>
            <a:off x="1418897" y="4803228"/>
            <a:ext cx="2175641" cy="122101"/>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6D6BCB1-5028-497F-9363-1BED9FD2BFF3}"/>
              </a:ext>
            </a:extLst>
          </p:cNvPr>
          <p:cNvSpPr/>
          <p:nvPr/>
        </p:nvSpPr>
        <p:spPr>
          <a:xfrm>
            <a:off x="242015" y="3398492"/>
            <a:ext cx="713327" cy="198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84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86BBE-7300-4F31-8E85-C910331B296F}"/>
              </a:ext>
            </a:extLst>
          </p:cNvPr>
          <p:cNvSpPr>
            <a:spLocks noGrp="1"/>
          </p:cNvSpPr>
          <p:nvPr>
            <p:ph type="title"/>
          </p:nvPr>
        </p:nvSpPr>
        <p:spPr>
          <a:xfrm>
            <a:off x="0" y="2766220"/>
            <a:ext cx="9144000" cy="1325563"/>
          </a:xfrm>
        </p:spPr>
        <p:txBody>
          <a:bodyPr/>
          <a:lstStyle/>
          <a:p>
            <a:pPr algn="ctr"/>
            <a:r>
              <a:rPr lang="en-US" dirty="0"/>
              <a:t>Projects</a:t>
            </a:r>
          </a:p>
        </p:txBody>
      </p:sp>
      <p:sp>
        <p:nvSpPr>
          <p:cNvPr id="3" name="Slide Number Placeholder 2">
            <a:extLst>
              <a:ext uri="{FF2B5EF4-FFF2-40B4-BE49-F238E27FC236}">
                <a16:creationId xmlns:a16="http://schemas.microsoft.com/office/drawing/2014/main" id="{78672D4C-9A06-45EC-8149-C99B44230ADD}"/>
              </a:ext>
            </a:extLst>
          </p:cNvPr>
          <p:cNvSpPr>
            <a:spLocks noGrp="1"/>
          </p:cNvSpPr>
          <p:nvPr>
            <p:ph type="sldNum" sz="quarter" idx="12"/>
          </p:nvPr>
        </p:nvSpPr>
        <p:spPr/>
        <p:txBody>
          <a:bodyPr/>
          <a:lstStyle/>
          <a:p>
            <a:fld id="{1CC5E382-7288-4D45-A9E7-9321A799B0D7}" type="slidenum">
              <a:rPr lang="en-US" smtClean="0"/>
              <a:t>4</a:t>
            </a:fld>
            <a:endParaRPr lang="en-US"/>
          </a:p>
        </p:txBody>
      </p:sp>
      <p:graphicFrame>
        <p:nvGraphicFramePr>
          <p:cNvPr id="6" name="Chart 5">
            <a:extLst>
              <a:ext uri="{FF2B5EF4-FFF2-40B4-BE49-F238E27FC236}">
                <a16:creationId xmlns:a16="http://schemas.microsoft.com/office/drawing/2014/main" id="{271BB0E2-99EC-4C2E-8F7B-7A360C926565}"/>
              </a:ext>
            </a:extLst>
          </p:cNvPr>
          <p:cNvGraphicFramePr/>
          <p:nvPr>
            <p:extLst>
              <p:ext uri="{D42A27DB-BD31-4B8C-83A1-F6EECF244321}">
                <p14:modId xmlns:p14="http://schemas.microsoft.com/office/powerpoint/2010/main" val="3735710047"/>
              </p:ext>
            </p:extLst>
          </p:nvPr>
        </p:nvGraphicFramePr>
        <p:xfrm>
          <a:off x="1127054" y="0"/>
          <a:ext cx="6886353"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allout: Bent Line 10">
            <a:extLst>
              <a:ext uri="{FF2B5EF4-FFF2-40B4-BE49-F238E27FC236}">
                <a16:creationId xmlns:a16="http://schemas.microsoft.com/office/drawing/2014/main" id="{6017477F-7723-4031-AFC0-829D94452C34}"/>
              </a:ext>
            </a:extLst>
          </p:cNvPr>
          <p:cNvSpPr/>
          <p:nvPr/>
        </p:nvSpPr>
        <p:spPr>
          <a:xfrm>
            <a:off x="7199748" y="733362"/>
            <a:ext cx="1162879" cy="715618"/>
          </a:xfrm>
          <a:prstGeom prst="borderCallout2">
            <a:avLst>
              <a:gd name="adj1" fmla="val 54861"/>
              <a:gd name="adj2" fmla="val -10042"/>
              <a:gd name="adj3" fmla="val 53472"/>
              <a:gd name="adj4" fmla="val -100428"/>
              <a:gd name="adj5" fmla="val 81492"/>
              <a:gd name="adj6" fmla="val -113910"/>
            </a:avLst>
          </a:prstGeom>
          <a:solidFill>
            <a:schemeClr val="accent1">
              <a:lumMod val="20000"/>
              <a:lumOff val="80000"/>
            </a:schemeClr>
          </a:solidFill>
          <a:ln w="38100">
            <a:solidFill>
              <a:schemeClr val="accent5">
                <a:lumMod val="60000"/>
                <a:lumOff val="40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t>1.5 M</a:t>
            </a:r>
          </a:p>
        </p:txBody>
      </p:sp>
      <p:sp>
        <p:nvSpPr>
          <p:cNvPr id="12" name="TextBox 9">
            <a:extLst>
              <a:ext uri="{FF2B5EF4-FFF2-40B4-BE49-F238E27FC236}">
                <a16:creationId xmlns:a16="http://schemas.microsoft.com/office/drawing/2014/main" id="{641C0829-0F23-41B3-88F6-5EAEFD6D19E7}"/>
              </a:ext>
            </a:extLst>
          </p:cNvPr>
          <p:cNvSpPr txBox="1"/>
          <p:nvPr/>
        </p:nvSpPr>
        <p:spPr>
          <a:xfrm>
            <a:off x="7344208" y="240038"/>
            <a:ext cx="873957"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t> Java</a:t>
            </a:r>
          </a:p>
        </p:txBody>
      </p:sp>
      <p:sp>
        <p:nvSpPr>
          <p:cNvPr id="13" name="Callout: Bent Line 12">
            <a:extLst>
              <a:ext uri="{FF2B5EF4-FFF2-40B4-BE49-F238E27FC236}">
                <a16:creationId xmlns:a16="http://schemas.microsoft.com/office/drawing/2014/main" id="{B44D21A5-AE3A-4913-850E-2B47911B8239}"/>
              </a:ext>
            </a:extLst>
          </p:cNvPr>
          <p:cNvSpPr/>
          <p:nvPr/>
        </p:nvSpPr>
        <p:spPr>
          <a:xfrm>
            <a:off x="7319322" y="4693401"/>
            <a:ext cx="1162879" cy="715618"/>
          </a:xfrm>
          <a:prstGeom prst="borderCallout2">
            <a:avLst>
              <a:gd name="adj1" fmla="val 54861"/>
              <a:gd name="adj2" fmla="val -10042"/>
              <a:gd name="adj3" fmla="val 55011"/>
              <a:gd name="adj4" fmla="val -54006"/>
              <a:gd name="adj5" fmla="val 37939"/>
              <a:gd name="adj6" fmla="val -68567"/>
            </a:avLst>
          </a:prstGeom>
          <a:solidFill>
            <a:schemeClr val="accent2">
              <a:lumMod val="20000"/>
              <a:lumOff val="80000"/>
            </a:schemeClr>
          </a:solidFill>
          <a:ln w="38100">
            <a:solidFill>
              <a:schemeClr val="accent2">
                <a:lumMod val="60000"/>
                <a:lumOff val="40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t>363 K</a:t>
            </a:r>
          </a:p>
        </p:txBody>
      </p:sp>
      <p:sp>
        <p:nvSpPr>
          <p:cNvPr id="14" name="TextBox 9">
            <a:extLst>
              <a:ext uri="{FF2B5EF4-FFF2-40B4-BE49-F238E27FC236}">
                <a16:creationId xmlns:a16="http://schemas.microsoft.com/office/drawing/2014/main" id="{D7FCED3B-E0A8-478C-9C66-06B20A1EB845}"/>
              </a:ext>
            </a:extLst>
          </p:cNvPr>
          <p:cNvSpPr txBox="1"/>
          <p:nvPr/>
        </p:nvSpPr>
        <p:spPr>
          <a:xfrm>
            <a:off x="7319322" y="4215198"/>
            <a:ext cx="1149097"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t> C/C++</a:t>
            </a:r>
          </a:p>
        </p:txBody>
      </p:sp>
      <p:sp>
        <p:nvSpPr>
          <p:cNvPr id="15" name="Callout: Bent Line 14">
            <a:extLst>
              <a:ext uri="{FF2B5EF4-FFF2-40B4-BE49-F238E27FC236}">
                <a16:creationId xmlns:a16="http://schemas.microsoft.com/office/drawing/2014/main" id="{641312D8-4105-4FB5-B7CC-9CC6DD60D520}"/>
              </a:ext>
            </a:extLst>
          </p:cNvPr>
          <p:cNvSpPr/>
          <p:nvPr/>
        </p:nvSpPr>
        <p:spPr>
          <a:xfrm>
            <a:off x="1065879" y="5640732"/>
            <a:ext cx="1162879" cy="715618"/>
          </a:xfrm>
          <a:prstGeom prst="borderCallout2">
            <a:avLst>
              <a:gd name="adj1" fmla="val 53321"/>
              <a:gd name="adj2" fmla="val 112170"/>
              <a:gd name="adj3" fmla="val 53472"/>
              <a:gd name="adj4" fmla="val 161996"/>
              <a:gd name="adj5" fmla="val -12720"/>
              <a:gd name="adj6" fmla="val 192844"/>
            </a:avLst>
          </a:prstGeom>
          <a:solidFill>
            <a:schemeClr val="bg2">
              <a:lumMod val="90000"/>
            </a:schemeClr>
          </a:solidFill>
          <a:ln w="38100">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t>893 K</a:t>
            </a:r>
          </a:p>
        </p:txBody>
      </p:sp>
      <p:sp>
        <p:nvSpPr>
          <p:cNvPr id="16" name="TextBox 9">
            <a:extLst>
              <a:ext uri="{FF2B5EF4-FFF2-40B4-BE49-F238E27FC236}">
                <a16:creationId xmlns:a16="http://schemas.microsoft.com/office/drawing/2014/main" id="{5CB8D7CC-2444-4611-8976-D93B938A6344}"/>
              </a:ext>
            </a:extLst>
          </p:cNvPr>
          <p:cNvSpPr txBox="1"/>
          <p:nvPr/>
        </p:nvSpPr>
        <p:spPr>
          <a:xfrm>
            <a:off x="1065879" y="5162529"/>
            <a:ext cx="1224053"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t>Python</a:t>
            </a:r>
          </a:p>
        </p:txBody>
      </p:sp>
      <p:sp>
        <p:nvSpPr>
          <p:cNvPr id="17" name="Callout: Bent Line 16">
            <a:extLst>
              <a:ext uri="{FF2B5EF4-FFF2-40B4-BE49-F238E27FC236}">
                <a16:creationId xmlns:a16="http://schemas.microsoft.com/office/drawing/2014/main" id="{6E14737A-E63A-45ED-BBDC-D6DEC397701A}"/>
              </a:ext>
            </a:extLst>
          </p:cNvPr>
          <p:cNvSpPr/>
          <p:nvPr/>
        </p:nvSpPr>
        <p:spPr>
          <a:xfrm>
            <a:off x="515027" y="787864"/>
            <a:ext cx="1162879" cy="715618"/>
          </a:xfrm>
          <a:prstGeom prst="borderCallout2">
            <a:avLst>
              <a:gd name="adj1" fmla="val 53321"/>
              <a:gd name="adj2" fmla="val 112170"/>
              <a:gd name="adj3" fmla="val 53472"/>
              <a:gd name="adj4" fmla="val 161996"/>
              <a:gd name="adj5" fmla="val 117277"/>
              <a:gd name="adj6" fmla="val 201193"/>
            </a:avLst>
          </a:prstGeom>
          <a:solidFill>
            <a:schemeClr val="accent6">
              <a:lumMod val="20000"/>
              <a:lumOff val="80000"/>
            </a:schemeClr>
          </a:solidFill>
          <a:ln w="38100">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t>1.8 M</a:t>
            </a:r>
          </a:p>
        </p:txBody>
      </p:sp>
      <p:sp>
        <p:nvSpPr>
          <p:cNvPr id="18" name="TextBox 9">
            <a:extLst>
              <a:ext uri="{FF2B5EF4-FFF2-40B4-BE49-F238E27FC236}">
                <a16:creationId xmlns:a16="http://schemas.microsoft.com/office/drawing/2014/main" id="{BFD212D0-DC52-4CD1-B957-17DE45F84AA7}"/>
              </a:ext>
            </a:extLst>
          </p:cNvPr>
          <p:cNvSpPr txBox="1"/>
          <p:nvPr/>
        </p:nvSpPr>
        <p:spPr>
          <a:xfrm>
            <a:off x="314972" y="287153"/>
            <a:ext cx="1624163"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t>JavaScript</a:t>
            </a:r>
          </a:p>
        </p:txBody>
      </p:sp>
    </p:spTree>
    <p:extLst>
      <p:ext uri="{BB962C8B-B14F-4D97-AF65-F5344CB8AC3E}">
        <p14:creationId xmlns:p14="http://schemas.microsoft.com/office/powerpoint/2010/main" val="399050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 up of a building&#10;&#10;Description generated with high confidence">
            <a:extLst>
              <a:ext uri="{FF2B5EF4-FFF2-40B4-BE49-F238E27FC236}">
                <a16:creationId xmlns:a16="http://schemas.microsoft.com/office/drawing/2014/main" id="{B55BCFF5-975D-4FEB-8101-3D1FD24FF8E1}"/>
              </a:ext>
            </a:extLst>
          </p:cNvPr>
          <p:cNvPicPr>
            <a:picLocks noChangeAspect="1"/>
          </p:cNvPicPr>
          <p:nvPr/>
        </p:nvPicPr>
        <p:blipFill rotWithShape="1">
          <a:blip r:embed="rId3">
            <a:extLst>
              <a:ext uri="{28A0092B-C50C-407E-A947-70E740481C1C}">
                <a14:useLocalDpi xmlns:a14="http://schemas.microsoft.com/office/drawing/2010/main" val="0"/>
              </a:ext>
            </a:extLst>
          </a:blip>
          <a:srcRect l="6146" b="2659"/>
          <a:stretch/>
        </p:blipFill>
        <p:spPr>
          <a:xfrm>
            <a:off x="2352372" y="1168737"/>
            <a:ext cx="4439521" cy="4604501"/>
          </a:xfrm>
          <a:prstGeom prst="rect">
            <a:avLst/>
          </a:prstGeom>
        </p:spPr>
      </p:pic>
      <p:sp>
        <p:nvSpPr>
          <p:cNvPr id="23" name="TextBox 22">
            <a:extLst>
              <a:ext uri="{FF2B5EF4-FFF2-40B4-BE49-F238E27FC236}">
                <a16:creationId xmlns:a16="http://schemas.microsoft.com/office/drawing/2014/main" id="{35B4D87E-BEAD-409F-8A50-A8FE5737F77E}"/>
              </a:ext>
            </a:extLst>
          </p:cNvPr>
          <p:cNvSpPr txBox="1"/>
          <p:nvPr/>
        </p:nvSpPr>
        <p:spPr>
          <a:xfrm>
            <a:off x="3929973" y="6234903"/>
            <a:ext cx="1659429" cy="584775"/>
          </a:xfrm>
          <a:prstGeom prst="rect">
            <a:avLst/>
          </a:prstGeom>
          <a:noFill/>
        </p:spPr>
        <p:txBody>
          <a:bodyPr wrap="none" rtlCol="0" anchor="t">
            <a:spAutoFit/>
          </a:bodyPr>
          <a:lstStyle/>
          <a:p>
            <a:r>
              <a:rPr lang="en-US" sz="3200" dirty="0">
                <a:latin typeface="+mj-lt"/>
              </a:rPr>
              <a:t># of Files</a:t>
            </a:r>
          </a:p>
        </p:txBody>
      </p:sp>
      <p:sp>
        <p:nvSpPr>
          <p:cNvPr id="24" name="TextBox 23">
            <a:extLst>
              <a:ext uri="{FF2B5EF4-FFF2-40B4-BE49-F238E27FC236}">
                <a16:creationId xmlns:a16="http://schemas.microsoft.com/office/drawing/2014/main" id="{12D629D1-47E8-46D6-BAE6-C34544F8BF8F}"/>
              </a:ext>
            </a:extLst>
          </p:cNvPr>
          <p:cNvSpPr txBox="1"/>
          <p:nvPr/>
        </p:nvSpPr>
        <p:spPr>
          <a:xfrm rot="16200000">
            <a:off x="0" y="3095627"/>
            <a:ext cx="2403222" cy="584775"/>
          </a:xfrm>
          <a:prstGeom prst="rect">
            <a:avLst/>
          </a:prstGeom>
          <a:noFill/>
        </p:spPr>
        <p:txBody>
          <a:bodyPr wrap="none" rtlCol="0" anchor="t">
            <a:spAutoFit/>
          </a:bodyPr>
          <a:lstStyle/>
          <a:p>
            <a:r>
              <a:rPr lang="en-US" sz="3200" dirty="0">
                <a:latin typeface="+mj-lt"/>
              </a:rPr>
              <a:t># of Commits</a:t>
            </a:r>
          </a:p>
        </p:txBody>
      </p:sp>
      <p:sp>
        <p:nvSpPr>
          <p:cNvPr id="2" name="Slide Number Placeholder 1">
            <a:extLst>
              <a:ext uri="{FF2B5EF4-FFF2-40B4-BE49-F238E27FC236}">
                <a16:creationId xmlns:a16="http://schemas.microsoft.com/office/drawing/2014/main" id="{86D76480-6522-433F-9847-959408D08A04}"/>
              </a:ext>
            </a:extLst>
          </p:cNvPr>
          <p:cNvSpPr>
            <a:spLocks noGrp="1"/>
          </p:cNvSpPr>
          <p:nvPr>
            <p:ph type="sldNum" sz="quarter" idx="12"/>
          </p:nvPr>
        </p:nvSpPr>
        <p:spPr/>
        <p:txBody>
          <a:bodyPr/>
          <a:lstStyle/>
          <a:p>
            <a:fld id="{1CC5E382-7288-4D45-A9E7-9321A799B0D7}" type="slidenum">
              <a:rPr lang="en-US" smtClean="0"/>
              <a:t>40</a:t>
            </a:fld>
            <a:endParaRPr lang="en-US"/>
          </a:p>
        </p:txBody>
      </p:sp>
      <p:cxnSp>
        <p:nvCxnSpPr>
          <p:cNvPr id="26" name="Straight Connector 25">
            <a:extLst>
              <a:ext uri="{FF2B5EF4-FFF2-40B4-BE49-F238E27FC236}">
                <a16:creationId xmlns:a16="http://schemas.microsoft.com/office/drawing/2014/main" id="{DD36F988-2F5B-4845-9646-544C8EAC56AD}"/>
              </a:ext>
            </a:extLst>
          </p:cNvPr>
          <p:cNvCxnSpPr/>
          <p:nvPr/>
        </p:nvCxnSpPr>
        <p:spPr>
          <a:xfrm flipH="1">
            <a:off x="2286438" y="500044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2111B63-116B-44BE-8EA0-415236269D59}"/>
              </a:ext>
            </a:extLst>
          </p:cNvPr>
          <p:cNvCxnSpPr>
            <a:cxnSpLocks/>
          </p:cNvCxnSpPr>
          <p:nvPr/>
        </p:nvCxnSpPr>
        <p:spPr>
          <a:xfrm flipH="1">
            <a:off x="2286438" y="4051568"/>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E0C00B8-AF9D-4BF6-9573-D0C56F844401}"/>
              </a:ext>
            </a:extLst>
          </p:cNvPr>
          <p:cNvSpPr txBox="1"/>
          <p:nvPr/>
        </p:nvSpPr>
        <p:spPr>
          <a:xfrm>
            <a:off x="1736059" y="4738837"/>
            <a:ext cx="550381" cy="523220"/>
          </a:xfrm>
          <a:prstGeom prst="rect">
            <a:avLst/>
          </a:prstGeom>
          <a:noFill/>
        </p:spPr>
        <p:txBody>
          <a:bodyPr wrap="square" rtlCol="0">
            <a:spAutoFit/>
          </a:bodyPr>
          <a:lstStyle/>
          <a:p>
            <a:r>
              <a:rPr lang="en-US" sz="2800" dirty="0">
                <a:latin typeface="+mj-lt"/>
              </a:rPr>
              <a:t>10</a:t>
            </a:r>
          </a:p>
        </p:txBody>
      </p:sp>
      <p:sp>
        <p:nvSpPr>
          <p:cNvPr id="29" name="TextBox 28">
            <a:extLst>
              <a:ext uri="{FF2B5EF4-FFF2-40B4-BE49-F238E27FC236}">
                <a16:creationId xmlns:a16="http://schemas.microsoft.com/office/drawing/2014/main" id="{79D0B282-60A7-43D9-BD2D-E944881024A6}"/>
              </a:ext>
            </a:extLst>
          </p:cNvPr>
          <p:cNvSpPr txBox="1"/>
          <p:nvPr/>
        </p:nvSpPr>
        <p:spPr>
          <a:xfrm>
            <a:off x="1589789" y="3787317"/>
            <a:ext cx="732893" cy="523220"/>
          </a:xfrm>
          <a:prstGeom prst="rect">
            <a:avLst/>
          </a:prstGeom>
          <a:noFill/>
        </p:spPr>
        <p:txBody>
          <a:bodyPr wrap="none" rtlCol="0" anchor="t">
            <a:spAutoFit/>
          </a:bodyPr>
          <a:lstStyle/>
          <a:p>
            <a:r>
              <a:rPr lang="en-US" sz="2800" dirty="0">
                <a:latin typeface="+mj-lt"/>
              </a:rPr>
              <a:t>100</a:t>
            </a:r>
          </a:p>
        </p:txBody>
      </p:sp>
      <p:cxnSp>
        <p:nvCxnSpPr>
          <p:cNvPr id="30" name="Straight Connector 29">
            <a:extLst>
              <a:ext uri="{FF2B5EF4-FFF2-40B4-BE49-F238E27FC236}">
                <a16:creationId xmlns:a16="http://schemas.microsoft.com/office/drawing/2014/main" id="{E76EFA71-9DF2-48E2-9BDA-1C57D91E3F64}"/>
              </a:ext>
            </a:extLst>
          </p:cNvPr>
          <p:cNvCxnSpPr/>
          <p:nvPr/>
        </p:nvCxnSpPr>
        <p:spPr>
          <a:xfrm flipH="1">
            <a:off x="2287740" y="309040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6932C2-D8B1-4342-8BE3-6A4D8B37472C}"/>
              </a:ext>
            </a:extLst>
          </p:cNvPr>
          <p:cNvCxnSpPr/>
          <p:nvPr/>
        </p:nvCxnSpPr>
        <p:spPr>
          <a:xfrm flipH="1">
            <a:off x="2287740" y="2145096"/>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1C0156B-F8D2-4FA4-BA20-4E5987C57FD7}"/>
              </a:ext>
            </a:extLst>
          </p:cNvPr>
          <p:cNvSpPr txBox="1"/>
          <p:nvPr/>
        </p:nvSpPr>
        <p:spPr>
          <a:xfrm>
            <a:off x="1408953" y="2828797"/>
            <a:ext cx="910585" cy="523220"/>
          </a:xfrm>
          <a:prstGeom prst="rect">
            <a:avLst/>
          </a:prstGeom>
          <a:noFill/>
        </p:spPr>
        <p:txBody>
          <a:bodyPr wrap="square" rtlCol="0" anchor="t">
            <a:spAutoFit/>
          </a:bodyPr>
          <a:lstStyle/>
          <a:p>
            <a:r>
              <a:rPr lang="en-US" sz="2800" dirty="0">
                <a:latin typeface="+mj-lt"/>
              </a:rPr>
              <a:t>1000</a:t>
            </a:r>
          </a:p>
        </p:txBody>
      </p:sp>
      <p:sp>
        <p:nvSpPr>
          <p:cNvPr id="42" name="TextBox 41">
            <a:extLst>
              <a:ext uri="{FF2B5EF4-FFF2-40B4-BE49-F238E27FC236}">
                <a16:creationId xmlns:a16="http://schemas.microsoft.com/office/drawing/2014/main" id="{E4465359-48F4-4520-83E5-AB71245983D5}"/>
              </a:ext>
            </a:extLst>
          </p:cNvPr>
          <p:cNvSpPr txBox="1"/>
          <p:nvPr/>
        </p:nvSpPr>
        <p:spPr>
          <a:xfrm>
            <a:off x="1228648" y="1870883"/>
            <a:ext cx="1090889" cy="523220"/>
          </a:xfrm>
          <a:prstGeom prst="rect">
            <a:avLst/>
          </a:prstGeom>
          <a:noFill/>
        </p:spPr>
        <p:txBody>
          <a:bodyPr wrap="square" rtlCol="0" anchor="t">
            <a:spAutoFit/>
          </a:bodyPr>
          <a:lstStyle/>
          <a:p>
            <a:r>
              <a:rPr lang="en-US" sz="2800" dirty="0">
                <a:latin typeface="+mj-lt"/>
              </a:rPr>
              <a:t>10000</a:t>
            </a:r>
          </a:p>
        </p:txBody>
      </p:sp>
      <p:cxnSp>
        <p:nvCxnSpPr>
          <p:cNvPr id="47" name="Straight Connector 46">
            <a:extLst>
              <a:ext uri="{FF2B5EF4-FFF2-40B4-BE49-F238E27FC236}">
                <a16:creationId xmlns:a16="http://schemas.microsoft.com/office/drawing/2014/main" id="{9DF76321-CC92-4693-AA20-5256751C9E84}"/>
              </a:ext>
            </a:extLst>
          </p:cNvPr>
          <p:cNvCxnSpPr/>
          <p:nvPr/>
        </p:nvCxnSpPr>
        <p:spPr>
          <a:xfrm>
            <a:off x="4009628" y="5728070"/>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AD1AB4D-F539-4BEF-A934-4E045A828341}"/>
              </a:ext>
            </a:extLst>
          </p:cNvPr>
          <p:cNvCxnSpPr/>
          <p:nvPr/>
        </p:nvCxnSpPr>
        <p:spPr>
          <a:xfrm>
            <a:off x="4933843" y="5728070"/>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5EB7F39-B752-4A87-BBAF-9044A350A4FB}"/>
              </a:ext>
            </a:extLst>
          </p:cNvPr>
          <p:cNvSpPr txBox="1"/>
          <p:nvPr/>
        </p:nvSpPr>
        <p:spPr>
          <a:xfrm>
            <a:off x="2821695" y="5842256"/>
            <a:ext cx="550151" cy="523220"/>
          </a:xfrm>
          <a:prstGeom prst="rect">
            <a:avLst/>
          </a:prstGeom>
          <a:noFill/>
        </p:spPr>
        <p:txBody>
          <a:bodyPr wrap="none" rtlCol="0" anchor="t">
            <a:spAutoFit/>
          </a:bodyPr>
          <a:lstStyle/>
          <a:p>
            <a:r>
              <a:rPr lang="en-US" sz="2800" dirty="0">
                <a:latin typeface="+mj-lt"/>
              </a:rPr>
              <a:t>10</a:t>
            </a:r>
          </a:p>
        </p:txBody>
      </p:sp>
      <p:sp>
        <p:nvSpPr>
          <p:cNvPr id="50" name="TextBox 49">
            <a:extLst>
              <a:ext uri="{FF2B5EF4-FFF2-40B4-BE49-F238E27FC236}">
                <a16:creationId xmlns:a16="http://schemas.microsoft.com/office/drawing/2014/main" id="{2D9EA001-65C6-4AB3-82B8-EA6F9B61C788}"/>
              </a:ext>
            </a:extLst>
          </p:cNvPr>
          <p:cNvSpPr txBox="1"/>
          <p:nvPr/>
        </p:nvSpPr>
        <p:spPr>
          <a:xfrm>
            <a:off x="3614688" y="5833130"/>
            <a:ext cx="732893" cy="523220"/>
          </a:xfrm>
          <a:prstGeom prst="rect">
            <a:avLst/>
          </a:prstGeom>
          <a:noFill/>
        </p:spPr>
        <p:txBody>
          <a:bodyPr wrap="none" rtlCol="0">
            <a:spAutoFit/>
          </a:bodyPr>
          <a:lstStyle/>
          <a:p>
            <a:r>
              <a:rPr lang="en-US" sz="2800" dirty="0">
                <a:latin typeface="+mj-lt"/>
              </a:rPr>
              <a:t>100</a:t>
            </a:r>
          </a:p>
        </p:txBody>
      </p:sp>
      <p:cxnSp>
        <p:nvCxnSpPr>
          <p:cNvPr id="51" name="Straight Connector 50">
            <a:extLst>
              <a:ext uri="{FF2B5EF4-FFF2-40B4-BE49-F238E27FC236}">
                <a16:creationId xmlns:a16="http://schemas.microsoft.com/office/drawing/2014/main" id="{486219E5-D0AB-470A-BB3A-49C8EC67911A}"/>
              </a:ext>
            </a:extLst>
          </p:cNvPr>
          <p:cNvCxnSpPr/>
          <p:nvPr/>
        </p:nvCxnSpPr>
        <p:spPr>
          <a:xfrm>
            <a:off x="3099521" y="5729155"/>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FC8D774-7A04-4FBF-B96E-E50F654BEEEF}"/>
              </a:ext>
            </a:extLst>
          </p:cNvPr>
          <p:cNvCxnSpPr/>
          <p:nvPr/>
        </p:nvCxnSpPr>
        <p:spPr>
          <a:xfrm>
            <a:off x="5846703" y="5728070"/>
            <a:ext cx="0" cy="10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01B02F9-E827-40D8-AFE8-0CA163B65097}"/>
              </a:ext>
            </a:extLst>
          </p:cNvPr>
          <p:cNvSpPr txBox="1"/>
          <p:nvPr/>
        </p:nvSpPr>
        <p:spPr>
          <a:xfrm>
            <a:off x="4505446" y="5826401"/>
            <a:ext cx="910585" cy="523220"/>
          </a:xfrm>
          <a:prstGeom prst="rect">
            <a:avLst/>
          </a:prstGeom>
          <a:noFill/>
        </p:spPr>
        <p:txBody>
          <a:bodyPr wrap="square" rtlCol="0" anchor="t">
            <a:spAutoFit/>
          </a:bodyPr>
          <a:lstStyle/>
          <a:p>
            <a:r>
              <a:rPr lang="en-US" sz="2800" dirty="0">
                <a:latin typeface="+mj-lt"/>
              </a:rPr>
              <a:t>1000</a:t>
            </a:r>
          </a:p>
        </p:txBody>
      </p:sp>
      <p:sp>
        <p:nvSpPr>
          <p:cNvPr id="54" name="TextBox 53">
            <a:extLst>
              <a:ext uri="{FF2B5EF4-FFF2-40B4-BE49-F238E27FC236}">
                <a16:creationId xmlns:a16="http://schemas.microsoft.com/office/drawing/2014/main" id="{2E562D01-96D2-4C8E-81DE-6D1785FC2461}"/>
              </a:ext>
            </a:extLst>
          </p:cNvPr>
          <p:cNvSpPr txBox="1"/>
          <p:nvPr/>
        </p:nvSpPr>
        <p:spPr>
          <a:xfrm>
            <a:off x="5584851" y="5826401"/>
            <a:ext cx="1090889" cy="523220"/>
          </a:xfrm>
          <a:prstGeom prst="rect">
            <a:avLst/>
          </a:prstGeom>
          <a:noFill/>
        </p:spPr>
        <p:txBody>
          <a:bodyPr wrap="square" rtlCol="0" anchor="t">
            <a:spAutoFit/>
          </a:bodyPr>
          <a:lstStyle/>
          <a:p>
            <a:r>
              <a:rPr lang="en-US" sz="2800" dirty="0">
                <a:latin typeface="+mj-lt"/>
              </a:rPr>
              <a:t>10000</a:t>
            </a:r>
          </a:p>
        </p:txBody>
      </p:sp>
      <p:sp>
        <p:nvSpPr>
          <p:cNvPr id="55" name="TextBox 54">
            <a:extLst>
              <a:ext uri="{FF2B5EF4-FFF2-40B4-BE49-F238E27FC236}">
                <a16:creationId xmlns:a16="http://schemas.microsoft.com/office/drawing/2014/main" id="{9EA219AF-4AB8-45F1-9968-ED1C6ED9E8E5}"/>
              </a:ext>
            </a:extLst>
          </p:cNvPr>
          <p:cNvSpPr txBox="1"/>
          <p:nvPr/>
        </p:nvSpPr>
        <p:spPr>
          <a:xfrm>
            <a:off x="2419201" y="502762"/>
            <a:ext cx="4292309" cy="707886"/>
          </a:xfrm>
          <a:prstGeom prst="rect">
            <a:avLst/>
          </a:prstGeom>
          <a:noFill/>
        </p:spPr>
        <p:txBody>
          <a:bodyPr wrap="square" rtlCol="0" anchor="t">
            <a:spAutoFit/>
          </a:bodyPr>
          <a:lstStyle/>
          <a:p>
            <a:pPr algn="ctr"/>
            <a:r>
              <a:rPr lang="en-US" sz="4000" b="1" dirty="0">
                <a:latin typeface="+mj-lt"/>
              </a:rPr>
              <a:t>C/C++</a:t>
            </a:r>
          </a:p>
        </p:txBody>
      </p:sp>
      <p:sp>
        <p:nvSpPr>
          <p:cNvPr id="5" name="TextBox 4">
            <a:extLst>
              <a:ext uri="{FF2B5EF4-FFF2-40B4-BE49-F238E27FC236}">
                <a16:creationId xmlns:a16="http://schemas.microsoft.com/office/drawing/2014/main" id="{B99403B8-5D5A-411F-B94E-01D4291FD17F}"/>
              </a:ext>
            </a:extLst>
          </p:cNvPr>
          <p:cNvSpPr txBox="1"/>
          <p:nvPr/>
        </p:nvSpPr>
        <p:spPr>
          <a:xfrm>
            <a:off x="2539218" y="3230716"/>
            <a:ext cx="1369298" cy="2062103"/>
          </a:xfrm>
          <a:prstGeom prst="rect">
            <a:avLst/>
          </a:prstGeom>
          <a:noFill/>
        </p:spPr>
        <p:txBody>
          <a:bodyPr wrap="square" rtlCol="0">
            <a:spAutoFit/>
          </a:bodyPr>
          <a:lstStyle/>
          <a:p>
            <a:r>
              <a:rPr lang="en-US" sz="12800" dirty="0">
                <a:ln w="19050">
                  <a:noFill/>
                </a:ln>
                <a:effectLst>
                  <a:glow rad="101600">
                    <a:schemeClr val="bg1">
                      <a:alpha val="40000"/>
                    </a:schemeClr>
                  </a:glow>
                </a:effectLst>
                <a:sym typeface="Wingdings" panose="05000000000000000000" pitchFamily="2" charset="2"/>
              </a:rPr>
              <a:t></a:t>
            </a:r>
            <a:endParaRPr lang="en-US" sz="12800" dirty="0">
              <a:ln w="19050">
                <a:noFill/>
              </a:ln>
              <a:effectLst>
                <a:glow rad="101600">
                  <a:schemeClr val="bg1">
                    <a:alpha val="40000"/>
                  </a:schemeClr>
                </a:glow>
              </a:effectLst>
            </a:endParaRPr>
          </a:p>
        </p:txBody>
      </p:sp>
      <p:sp>
        <p:nvSpPr>
          <p:cNvPr id="6" name="TextBox 5">
            <a:extLst>
              <a:ext uri="{FF2B5EF4-FFF2-40B4-BE49-F238E27FC236}">
                <a16:creationId xmlns:a16="http://schemas.microsoft.com/office/drawing/2014/main" id="{B45BD1BC-DD68-4C88-8981-1B96D2E1F26F}"/>
              </a:ext>
            </a:extLst>
          </p:cNvPr>
          <p:cNvSpPr txBox="1"/>
          <p:nvPr/>
        </p:nvSpPr>
        <p:spPr>
          <a:xfrm>
            <a:off x="4960738" y="5037375"/>
            <a:ext cx="1706493" cy="584775"/>
          </a:xfrm>
          <a:prstGeom prst="rect">
            <a:avLst/>
          </a:prstGeom>
          <a:noFill/>
        </p:spPr>
        <p:txBody>
          <a:bodyPr wrap="none" rtlCol="0">
            <a:spAutoFit/>
          </a:bodyPr>
          <a:lstStyle/>
          <a:p>
            <a:r>
              <a:rPr lang="en-US" sz="3200" dirty="0">
                <a:effectLst>
                  <a:glow rad="139700">
                    <a:schemeClr val="bg1">
                      <a:alpha val="40000"/>
                    </a:schemeClr>
                  </a:glow>
                </a:effectLst>
              </a:rPr>
              <a:t>expected</a:t>
            </a:r>
          </a:p>
        </p:txBody>
      </p:sp>
      <p:sp>
        <p:nvSpPr>
          <p:cNvPr id="32" name="TextBox 31">
            <a:extLst>
              <a:ext uri="{FF2B5EF4-FFF2-40B4-BE49-F238E27FC236}">
                <a16:creationId xmlns:a16="http://schemas.microsoft.com/office/drawing/2014/main" id="{9FF91571-ABE5-4ECD-9DD5-A46B972184BF}"/>
              </a:ext>
            </a:extLst>
          </p:cNvPr>
          <p:cNvSpPr txBox="1"/>
          <p:nvPr/>
        </p:nvSpPr>
        <p:spPr>
          <a:xfrm rot="18765388">
            <a:off x="3627394" y="3892379"/>
            <a:ext cx="3236784" cy="707886"/>
          </a:xfrm>
          <a:prstGeom prst="rect">
            <a:avLst/>
          </a:prstGeom>
          <a:noFill/>
        </p:spPr>
        <p:txBody>
          <a:bodyPr wrap="none" rtlCol="0">
            <a:spAutoFit/>
          </a:bodyPr>
          <a:lstStyle/>
          <a:p>
            <a:r>
              <a:rPr lang="en-US" sz="4000" dirty="0">
                <a:effectLst>
                  <a:glow rad="139700">
                    <a:schemeClr val="bg1">
                      <a:alpha val="40000"/>
                    </a:schemeClr>
                  </a:glow>
                </a:effectLst>
                <a:sym typeface="Wingdings" panose="05000000000000000000" pitchFamily="2" charset="2"/>
              </a:rPr>
              <a:t> unfortunate</a:t>
            </a:r>
            <a:endParaRPr lang="en-US" sz="4000" dirty="0">
              <a:effectLst>
                <a:glow rad="139700">
                  <a:schemeClr val="bg1">
                    <a:alpha val="40000"/>
                  </a:schemeClr>
                </a:glow>
              </a:effectLst>
            </a:endParaRPr>
          </a:p>
        </p:txBody>
      </p:sp>
      <p:sp>
        <p:nvSpPr>
          <p:cNvPr id="33" name="TextBox 32">
            <a:extLst>
              <a:ext uri="{FF2B5EF4-FFF2-40B4-BE49-F238E27FC236}">
                <a16:creationId xmlns:a16="http://schemas.microsoft.com/office/drawing/2014/main" id="{A15125E1-2625-4026-A3EF-82BB3C739505}"/>
              </a:ext>
            </a:extLst>
          </p:cNvPr>
          <p:cNvSpPr txBox="1"/>
          <p:nvPr/>
        </p:nvSpPr>
        <p:spPr>
          <a:xfrm>
            <a:off x="5371902" y="930860"/>
            <a:ext cx="1369298" cy="2062103"/>
          </a:xfrm>
          <a:prstGeom prst="rect">
            <a:avLst/>
          </a:prstGeom>
          <a:noFill/>
        </p:spPr>
        <p:txBody>
          <a:bodyPr wrap="square" rtlCol="0">
            <a:spAutoFit/>
          </a:bodyPr>
          <a:lstStyle/>
          <a:p>
            <a:r>
              <a:rPr lang="en-US" sz="12800" dirty="0">
                <a:ln w="19050">
                  <a:noFill/>
                </a:ln>
                <a:effectLst>
                  <a:glow rad="101600">
                    <a:schemeClr val="bg1">
                      <a:alpha val="40000"/>
                    </a:schemeClr>
                  </a:glow>
                </a:effectLst>
                <a:sym typeface="Wingdings" panose="05000000000000000000" pitchFamily="2" charset="2"/>
              </a:rPr>
              <a:t>?</a:t>
            </a:r>
            <a:endParaRPr lang="en-US" sz="12800" dirty="0">
              <a:ln w="19050">
                <a:noFill/>
              </a:ln>
              <a:effectLst>
                <a:glow rad="101600">
                  <a:schemeClr val="bg1">
                    <a:alpha val="40000"/>
                  </a:schemeClr>
                </a:glow>
              </a:effectLst>
            </a:endParaRPr>
          </a:p>
        </p:txBody>
      </p:sp>
      <p:sp>
        <p:nvSpPr>
          <p:cNvPr id="7" name="Oval 6">
            <a:extLst>
              <a:ext uri="{FF2B5EF4-FFF2-40B4-BE49-F238E27FC236}">
                <a16:creationId xmlns:a16="http://schemas.microsoft.com/office/drawing/2014/main" id="{8456D18C-806D-4C9D-A95B-35C23C87B6C0}"/>
              </a:ext>
            </a:extLst>
          </p:cNvPr>
          <p:cNvSpPr/>
          <p:nvPr/>
        </p:nvSpPr>
        <p:spPr>
          <a:xfrm>
            <a:off x="2286438" y="1279666"/>
            <a:ext cx="555547" cy="2045986"/>
          </a:xfrm>
          <a:prstGeom prst="ellipse">
            <a:avLst/>
          </a:prstGeom>
          <a:noFill/>
          <a:ln w="69850">
            <a:solidFill>
              <a:schemeClr val="tx1"/>
            </a:solidFill>
          </a:ln>
          <a:effectLst>
            <a:glow rad="139700">
              <a:schemeClr val="bg1">
                <a:alpha val="8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39700">
                  <a:schemeClr val="bg1">
                    <a:alpha val="40000"/>
                  </a:schemeClr>
                </a:glow>
              </a:effectLst>
            </a:endParaRPr>
          </a:p>
        </p:txBody>
      </p:sp>
    </p:spTree>
    <p:extLst>
      <p:ext uri="{BB962C8B-B14F-4D97-AF65-F5344CB8AC3E}">
        <p14:creationId xmlns:p14="http://schemas.microsoft.com/office/powerpoint/2010/main" val="3133333792"/>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8192304-5627-47BD-B69A-5CE761F9FA6D}"/>
              </a:ext>
            </a:extLst>
          </p:cNvPr>
          <p:cNvSpPr/>
          <p:nvPr/>
        </p:nvSpPr>
        <p:spPr>
          <a:xfrm>
            <a:off x="5299200" y="1270541"/>
            <a:ext cx="1440000" cy="1440000"/>
          </a:xfrm>
          <a:prstGeom prst="rect">
            <a:avLst/>
          </a:prstGeom>
          <a:solidFill>
            <a:schemeClr val="accent2">
              <a:lumMod val="20000"/>
              <a:lumOff val="80000"/>
            </a:schemeClr>
          </a:solidFill>
          <a:ln w="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4</a:t>
            </a:r>
          </a:p>
        </p:txBody>
      </p:sp>
      <p:sp>
        <p:nvSpPr>
          <p:cNvPr id="2" name="Slide Number Placeholder 1">
            <a:extLst>
              <a:ext uri="{FF2B5EF4-FFF2-40B4-BE49-F238E27FC236}">
                <a16:creationId xmlns:a16="http://schemas.microsoft.com/office/drawing/2014/main" id="{86D76480-6522-433F-9847-959408D08A04}"/>
              </a:ext>
            </a:extLst>
          </p:cNvPr>
          <p:cNvSpPr>
            <a:spLocks noGrp="1"/>
          </p:cNvSpPr>
          <p:nvPr>
            <p:ph type="sldNum" sz="quarter" idx="12"/>
          </p:nvPr>
        </p:nvSpPr>
        <p:spPr/>
        <p:txBody>
          <a:bodyPr/>
          <a:lstStyle/>
          <a:p>
            <a:fld id="{1CC5E382-7288-4D45-A9E7-9321A799B0D7}" type="slidenum">
              <a:rPr lang="en-US" smtClean="0"/>
              <a:t>41</a:t>
            </a:fld>
            <a:endParaRPr lang="en-US"/>
          </a:p>
        </p:txBody>
      </p:sp>
      <p:pic>
        <p:nvPicPr>
          <p:cNvPr id="25" name="Picture 24" descr="A close up of a building&#10;&#10;Description generated with high confidence">
            <a:extLst>
              <a:ext uri="{FF2B5EF4-FFF2-40B4-BE49-F238E27FC236}">
                <a16:creationId xmlns:a16="http://schemas.microsoft.com/office/drawing/2014/main" id="{B55BCFF5-975D-4FEB-8101-3D1FD24FF8E1}"/>
              </a:ext>
            </a:extLst>
          </p:cNvPr>
          <p:cNvPicPr>
            <a:picLocks noChangeAspect="1"/>
          </p:cNvPicPr>
          <p:nvPr/>
        </p:nvPicPr>
        <p:blipFill rotWithShape="1">
          <a:blip r:embed="rId3">
            <a:extLst>
              <a:ext uri="{28A0092B-C50C-407E-A947-70E740481C1C}">
                <a14:useLocalDpi xmlns:a14="http://schemas.microsoft.com/office/drawing/2010/main" val="0"/>
              </a:ext>
            </a:extLst>
          </a:blip>
          <a:srcRect l="6146" b="2659"/>
          <a:stretch/>
        </p:blipFill>
        <p:spPr>
          <a:xfrm>
            <a:off x="4632000" y="411300"/>
            <a:ext cx="2916000" cy="3024364"/>
          </a:xfrm>
          <a:prstGeom prst="rect">
            <a:avLst/>
          </a:prstGeom>
        </p:spPr>
      </p:pic>
      <p:sp>
        <p:nvSpPr>
          <p:cNvPr id="55" name="TextBox 54">
            <a:extLst>
              <a:ext uri="{FF2B5EF4-FFF2-40B4-BE49-F238E27FC236}">
                <a16:creationId xmlns:a16="http://schemas.microsoft.com/office/drawing/2014/main" id="{9EA219AF-4AB8-45F1-9968-ED1C6ED9E8E5}"/>
              </a:ext>
            </a:extLst>
          </p:cNvPr>
          <p:cNvSpPr txBox="1"/>
          <p:nvPr/>
        </p:nvSpPr>
        <p:spPr>
          <a:xfrm>
            <a:off x="4632001" y="41968"/>
            <a:ext cx="2916000" cy="369332"/>
          </a:xfrm>
          <a:prstGeom prst="rect">
            <a:avLst/>
          </a:prstGeom>
          <a:noFill/>
        </p:spPr>
        <p:txBody>
          <a:bodyPr wrap="square" rtlCol="0" anchor="t">
            <a:spAutoFit/>
          </a:bodyPr>
          <a:lstStyle/>
          <a:p>
            <a:pPr algn="ctr"/>
            <a:r>
              <a:rPr lang="en-US" b="1" dirty="0"/>
              <a:t>C/C++</a:t>
            </a:r>
          </a:p>
        </p:txBody>
      </p:sp>
      <p:pic>
        <p:nvPicPr>
          <p:cNvPr id="43" name="Picture 42">
            <a:extLst>
              <a:ext uri="{FF2B5EF4-FFF2-40B4-BE49-F238E27FC236}">
                <a16:creationId xmlns:a16="http://schemas.microsoft.com/office/drawing/2014/main" id="{3F37388B-E5C0-45EB-9457-349CA308CCE5}"/>
              </a:ext>
            </a:extLst>
          </p:cNvPr>
          <p:cNvPicPr>
            <a:picLocks noChangeAspect="1"/>
          </p:cNvPicPr>
          <p:nvPr/>
        </p:nvPicPr>
        <p:blipFill rotWithShape="1">
          <a:blip r:embed="rId4">
            <a:extLst>
              <a:ext uri="{28A0092B-C50C-407E-A947-70E740481C1C}">
                <a14:useLocalDpi xmlns:a14="http://schemas.microsoft.com/office/drawing/2010/main" val="0"/>
              </a:ext>
            </a:extLst>
          </a:blip>
          <a:srcRect l="6269" b="2633"/>
          <a:stretch/>
        </p:blipFill>
        <p:spPr>
          <a:xfrm>
            <a:off x="4632000" y="3811794"/>
            <a:ext cx="2916000" cy="3029093"/>
          </a:xfrm>
          <a:prstGeom prst="rect">
            <a:avLst/>
          </a:prstGeom>
        </p:spPr>
      </p:pic>
      <p:sp>
        <p:nvSpPr>
          <p:cNvPr id="44" name="TextBox 43">
            <a:extLst>
              <a:ext uri="{FF2B5EF4-FFF2-40B4-BE49-F238E27FC236}">
                <a16:creationId xmlns:a16="http://schemas.microsoft.com/office/drawing/2014/main" id="{7E23BB52-2E45-46E1-93CF-780C8CAFD1E3}"/>
              </a:ext>
            </a:extLst>
          </p:cNvPr>
          <p:cNvSpPr txBox="1"/>
          <p:nvPr/>
        </p:nvSpPr>
        <p:spPr>
          <a:xfrm>
            <a:off x="1580952" y="41968"/>
            <a:ext cx="2879369" cy="369332"/>
          </a:xfrm>
          <a:prstGeom prst="rect">
            <a:avLst/>
          </a:prstGeom>
          <a:noFill/>
        </p:spPr>
        <p:txBody>
          <a:bodyPr wrap="square" rtlCol="0" anchor="t">
            <a:spAutoFit/>
          </a:bodyPr>
          <a:lstStyle/>
          <a:p>
            <a:pPr algn="ctr"/>
            <a:r>
              <a:rPr lang="en-US" b="1" dirty="0"/>
              <a:t>Java</a:t>
            </a:r>
          </a:p>
        </p:txBody>
      </p:sp>
      <p:sp>
        <p:nvSpPr>
          <p:cNvPr id="45" name="TextBox 44">
            <a:extLst>
              <a:ext uri="{FF2B5EF4-FFF2-40B4-BE49-F238E27FC236}">
                <a16:creationId xmlns:a16="http://schemas.microsoft.com/office/drawing/2014/main" id="{3ABAA53E-F93B-4ABB-909B-BC79794D8E6E}"/>
              </a:ext>
            </a:extLst>
          </p:cNvPr>
          <p:cNvSpPr txBox="1"/>
          <p:nvPr/>
        </p:nvSpPr>
        <p:spPr>
          <a:xfrm>
            <a:off x="1597107" y="3442461"/>
            <a:ext cx="2883691" cy="369332"/>
          </a:xfrm>
          <a:prstGeom prst="rect">
            <a:avLst/>
          </a:prstGeom>
          <a:noFill/>
        </p:spPr>
        <p:txBody>
          <a:bodyPr wrap="square" rtlCol="0" anchor="t">
            <a:spAutoFit/>
          </a:bodyPr>
          <a:lstStyle/>
          <a:p>
            <a:pPr algn="ctr"/>
            <a:r>
              <a:rPr lang="en-US" b="1" dirty="0"/>
              <a:t>Python</a:t>
            </a:r>
          </a:p>
        </p:txBody>
      </p:sp>
      <p:sp>
        <p:nvSpPr>
          <p:cNvPr id="46" name="TextBox 45">
            <a:extLst>
              <a:ext uri="{FF2B5EF4-FFF2-40B4-BE49-F238E27FC236}">
                <a16:creationId xmlns:a16="http://schemas.microsoft.com/office/drawing/2014/main" id="{841F0E1E-FD8B-4139-BC25-A031B44460E1}"/>
              </a:ext>
            </a:extLst>
          </p:cNvPr>
          <p:cNvSpPr txBox="1"/>
          <p:nvPr/>
        </p:nvSpPr>
        <p:spPr>
          <a:xfrm>
            <a:off x="4659105" y="3442461"/>
            <a:ext cx="2869513" cy="369332"/>
          </a:xfrm>
          <a:prstGeom prst="rect">
            <a:avLst/>
          </a:prstGeom>
          <a:noFill/>
        </p:spPr>
        <p:txBody>
          <a:bodyPr wrap="square" rtlCol="0" anchor="t">
            <a:spAutoFit/>
          </a:bodyPr>
          <a:lstStyle/>
          <a:p>
            <a:pPr algn="ctr"/>
            <a:r>
              <a:rPr lang="en-US" b="1" dirty="0"/>
              <a:t>JavaScript</a:t>
            </a:r>
          </a:p>
        </p:txBody>
      </p:sp>
      <p:pic>
        <p:nvPicPr>
          <p:cNvPr id="56" name="Picture 55" descr="A close up of a logo&#10;&#10;Description generated with high confidence">
            <a:extLst>
              <a:ext uri="{FF2B5EF4-FFF2-40B4-BE49-F238E27FC236}">
                <a16:creationId xmlns:a16="http://schemas.microsoft.com/office/drawing/2014/main" id="{6BE157CC-FEF3-45E0-9A19-D835A11BD288}"/>
              </a:ext>
            </a:extLst>
          </p:cNvPr>
          <p:cNvPicPr>
            <a:picLocks/>
          </p:cNvPicPr>
          <p:nvPr/>
        </p:nvPicPr>
        <p:blipFill rotWithShape="1">
          <a:blip r:embed="rId5">
            <a:extLst>
              <a:ext uri="{28A0092B-C50C-407E-A947-70E740481C1C}">
                <a14:useLocalDpi xmlns:a14="http://schemas.microsoft.com/office/drawing/2010/main" val="0"/>
              </a:ext>
            </a:extLst>
          </a:blip>
          <a:srcRect l="6329" b="3245"/>
          <a:stretch/>
        </p:blipFill>
        <p:spPr>
          <a:xfrm>
            <a:off x="1580952" y="411301"/>
            <a:ext cx="2916000" cy="3035901"/>
          </a:xfrm>
          <a:prstGeom prst="rect">
            <a:avLst/>
          </a:prstGeom>
        </p:spPr>
      </p:pic>
      <p:pic>
        <p:nvPicPr>
          <p:cNvPr id="57" name="Picture 56" descr="A close up of a logo&#10;&#10;Description generated with high confidence">
            <a:extLst>
              <a:ext uri="{FF2B5EF4-FFF2-40B4-BE49-F238E27FC236}">
                <a16:creationId xmlns:a16="http://schemas.microsoft.com/office/drawing/2014/main" id="{CA52F857-A8D5-40DA-9F25-831DD576EE3F}"/>
              </a:ext>
            </a:extLst>
          </p:cNvPr>
          <p:cNvPicPr>
            <a:picLocks/>
          </p:cNvPicPr>
          <p:nvPr/>
        </p:nvPicPr>
        <p:blipFill rotWithShape="1">
          <a:blip r:embed="rId6">
            <a:extLst>
              <a:ext uri="{28A0092B-C50C-407E-A947-70E740481C1C}">
                <a14:useLocalDpi xmlns:a14="http://schemas.microsoft.com/office/drawing/2010/main" val="0"/>
              </a:ext>
            </a:extLst>
          </a:blip>
          <a:srcRect l="6727" b="2487"/>
          <a:stretch/>
        </p:blipFill>
        <p:spPr>
          <a:xfrm>
            <a:off x="1580952" y="3811793"/>
            <a:ext cx="2916000" cy="3030300"/>
          </a:xfrm>
          <a:prstGeom prst="rect">
            <a:avLst/>
          </a:prstGeom>
        </p:spPr>
      </p:pic>
    </p:spTree>
    <p:extLst>
      <p:ext uri="{BB962C8B-B14F-4D97-AF65-F5344CB8AC3E}">
        <p14:creationId xmlns:p14="http://schemas.microsoft.com/office/powerpoint/2010/main" val="1774320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logo&#10;&#10;Description generated with high confidence">
            <a:extLst>
              <a:ext uri="{FF2B5EF4-FFF2-40B4-BE49-F238E27FC236}">
                <a16:creationId xmlns:a16="http://schemas.microsoft.com/office/drawing/2014/main" id="{23B19844-238D-4127-A4F2-BAAE459A25EF}"/>
              </a:ext>
            </a:extLst>
          </p:cNvPr>
          <p:cNvPicPr>
            <a:picLocks/>
          </p:cNvPicPr>
          <p:nvPr/>
        </p:nvPicPr>
        <p:blipFill rotWithShape="1">
          <a:blip r:embed="rId3">
            <a:extLst>
              <a:ext uri="{28A0092B-C50C-407E-A947-70E740481C1C}">
                <a14:useLocalDpi xmlns:a14="http://schemas.microsoft.com/office/drawing/2010/main" val="0"/>
              </a:ext>
            </a:extLst>
          </a:blip>
          <a:srcRect l="6148" b="2515"/>
          <a:stretch/>
        </p:blipFill>
        <p:spPr>
          <a:xfrm>
            <a:off x="4633440" y="418097"/>
            <a:ext cx="2916000" cy="3021796"/>
          </a:xfrm>
          <a:prstGeom prst="rect">
            <a:avLst/>
          </a:prstGeom>
        </p:spPr>
      </p:pic>
      <p:sp>
        <p:nvSpPr>
          <p:cNvPr id="2" name="Slide Number Placeholder 1">
            <a:extLst>
              <a:ext uri="{FF2B5EF4-FFF2-40B4-BE49-F238E27FC236}">
                <a16:creationId xmlns:a16="http://schemas.microsoft.com/office/drawing/2014/main" id="{86D76480-6522-433F-9847-959408D08A04}"/>
              </a:ext>
            </a:extLst>
          </p:cNvPr>
          <p:cNvSpPr>
            <a:spLocks noGrp="1"/>
          </p:cNvSpPr>
          <p:nvPr>
            <p:ph type="sldNum" sz="quarter" idx="12"/>
          </p:nvPr>
        </p:nvSpPr>
        <p:spPr/>
        <p:txBody>
          <a:bodyPr/>
          <a:lstStyle/>
          <a:p>
            <a:fld id="{1CC5E382-7288-4D45-A9E7-9321A799B0D7}" type="slidenum">
              <a:rPr lang="en-US" smtClean="0"/>
              <a:t>42</a:t>
            </a:fld>
            <a:endParaRPr lang="en-US"/>
          </a:p>
        </p:txBody>
      </p:sp>
      <p:sp>
        <p:nvSpPr>
          <p:cNvPr id="55" name="TextBox 54">
            <a:extLst>
              <a:ext uri="{FF2B5EF4-FFF2-40B4-BE49-F238E27FC236}">
                <a16:creationId xmlns:a16="http://schemas.microsoft.com/office/drawing/2014/main" id="{9EA219AF-4AB8-45F1-9968-ED1C6ED9E8E5}"/>
              </a:ext>
            </a:extLst>
          </p:cNvPr>
          <p:cNvSpPr txBox="1"/>
          <p:nvPr/>
        </p:nvSpPr>
        <p:spPr>
          <a:xfrm>
            <a:off x="4632001" y="41968"/>
            <a:ext cx="2916000" cy="369332"/>
          </a:xfrm>
          <a:prstGeom prst="rect">
            <a:avLst/>
          </a:prstGeom>
          <a:noFill/>
        </p:spPr>
        <p:txBody>
          <a:bodyPr wrap="square" rtlCol="0" anchor="t">
            <a:spAutoFit/>
          </a:bodyPr>
          <a:lstStyle/>
          <a:p>
            <a:pPr algn="ctr"/>
            <a:r>
              <a:rPr lang="en-US" b="1" dirty="0">
                <a:latin typeface="+mj-lt"/>
              </a:rPr>
              <a:t>C/C++</a:t>
            </a:r>
          </a:p>
        </p:txBody>
      </p:sp>
      <p:pic>
        <p:nvPicPr>
          <p:cNvPr id="43" name="Picture 42">
            <a:extLst>
              <a:ext uri="{FF2B5EF4-FFF2-40B4-BE49-F238E27FC236}">
                <a16:creationId xmlns:a16="http://schemas.microsoft.com/office/drawing/2014/main" id="{3F37388B-E5C0-45EB-9457-349CA308CCE5}"/>
              </a:ext>
            </a:extLst>
          </p:cNvPr>
          <p:cNvPicPr>
            <a:picLocks noChangeAspect="1"/>
          </p:cNvPicPr>
          <p:nvPr/>
        </p:nvPicPr>
        <p:blipFill rotWithShape="1">
          <a:blip r:embed="rId4">
            <a:extLst>
              <a:ext uri="{28A0092B-C50C-407E-A947-70E740481C1C}">
                <a14:useLocalDpi xmlns:a14="http://schemas.microsoft.com/office/drawing/2010/main" val="0"/>
              </a:ext>
            </a:extLst>
          </a:blip>
          <a:srcRect l="6269" b="2633"/>
          <a:stretch/>
        </p:blipFill>
        <p:spPr>
          <a:xfrm>
            <a:off x="4632000" y="3811794"/>
            <a:ext cx="2916000" cy="3029093"/>
          </a:xfrm>
          <a:prstGeom prst="rect">
            <a:avLst/>
          </a:prstGeom>
        </p:spPr>
      </p:pic>
      <p:sp>
        <p:nvSpPr>
          <p:cNvPr id="44" name="TextBox 43">
            <a:extLst>
              <a:ext uri="{FF2B5EF4-FFF2-40B4-BE49-F238E27FC236}">
                <a16:creationId xmlns:a16="http://schemas.microsoft.com/office/drawing/2014/main" id="{7E23BB52-2E45-46E1-93CF-780C8CAFD1E3}"/>
              </a:ext>
            </a:extLst>
          </p:cNvPr>
          <p:cNvSpPr txBox="1"/>
          <p:nvPr/>
        </p:nvSpPr>
        <p:spPr>
          <a:xfrm>
            <a:off x="1580952" y="41968"/>
            <a:ext cx="2879369" cy="369332"/>
          </a:xfrm>
          <a:prstGeom prst="rect">
            <a:avLst/>
          </a:prstGeom>
          <a:noFill/>
        </p:spPr>
        <p:txBody>
          <a:bodyPr wrap="square" rtlCol="0" anchor="t">
            <a:spAutoFit/>
          </a:bodyPr>
          <a:lstStyle/>
          <a:p>
            <a:pPr algn="ctr"/>
            <a:r>
              <a:rPr lang="en-US" b="1" dirty="0"/>
              <a:t>Java</a:t>
            </a:r>
          </a:p>
        </p:txBody>
      </p:sp>
      <p:sp>
        <p:nvSpPr>
          <p:cNvPr id="45" name="TextBox 44">
            <a:extLst>
              <a:ext uri="{FF2B5EF4-FFF2-40B4-BE49-F238E27FC236}">
                <a16:creationId xmlns:a16="http://schemas.microsoft.com/office/drawing/2014/main" id="{3ABAA53E-F93B-4ABB-909B-BC79794D8E6E}"/>
              </a:ext>
            </a:extLst>
          </p:cNvPr>
          <p:cNvSpPr txBox="1"/>
          <p:nvPr/>
        </p:nvSpPr>
        <p:spPr>
          <a:xfrm>
            <a:off x="1597107" y="3442461"/>
            <a:ext cx="2883691" cy="369332"/>
          </a:xfrm>
          <a:prstGeom prst="rect">
            <a:avLst/>
          </a:prstGeom>
          <a:noFill/>
        </p:spPr>
        <p:txBody>
          <a:bodyPr wrap="square" rtlCol="0" anchor="t">
            <a:spAutoFit/>
          </a:bodyPr>
          <a:lstStyle/>
          <a:p>
            <a:pPr algn="ctr"/>
            <a:r>
              <a:rPr lang="en-US" b="1" dirty="0"/>
              <a:t>Python</a:t>
            </a:r>
          </a:p>
        </p:txBody>
      </p:sp>
      <p:sp>
        <p:nvSpPr>
          <p:cNvPr id="46" name="TextBox 45">
            <a:extLst>
              <a:ext uri="{FF2B5EF4-FFF2-40B4-BE49-F238E27FC236}">
                <a16:creationId xmlns:a16="http://schemas.microsoft.com/office/drawing/2014/main" id="{841F0E1E-FD8B-4139-BC25-A031B44460E1}"/>
              </a:ext>
            </a:extLst>
          </p:cNvPr>
          <p:cNvSpPr txBox="1"/>
          <p:nvPr/>
        </p:nvSpPr>
        <p:spPr>
          <a:xfrm>
            <a:off x="4659105" y="3442461"/>
            <a:ext cx="2869513" cy="369332"/>
          </a:xfrm>
          <a:prstGeom prst="rect">
            <a:avLst/>
          </a:prstGeom>
          <a:noFill/>
        </p:spPr>
        <p:txBody>
          <a:bodyPr wrap="square" rtlCol="0" anchor="t">
            <a:spAutoFit/>
          </a:bodyPr>
          <a:lstStyle/>
          <a:p>
            <a:pPr algn="ctr"/>
            <a:r>
              <a:rPr lang="en-US" b="1" dirty="0"/>
              <a:t>JavaScript</a:t>
            </a:r>
          </a:p>
        </p:txBody>
      </p:sp>
      <p:pic>
        <p:nvPicPr>
          <p:cNvPr id="56" name="Picture 55" descr="A close up of a logo&#10;&#10;Description generated with high confidence">
            <a:extLst>
              <a:ext uri="{FF2B5EF4-FFF2-40B4-BE49-F238E27FC236}">
                <a16:creationId xmlns:a16="http://schemas.microsoft.com/office/drawing/2014/main" id="{6BE157CC-FEF3-45E0-9A19-D835A11BD288}"/>
              </a:ext>
            </a:extLst>
          </p:cNvPr>
          <p:cNvPicPr>
            <a:picLocks/>
          </p:cNvPicPr>
          <p:nvPr/>
        </p:nvPicPr>
        <p:blipFill rotWithShape="1">
          <a:blip r:embed="rId5">
            <a:extLst>
              <a:ext uri="{28A0092B-C50C-407E-A947-70E740481C1C}">
                <a14:useLocalDpi xmlns:a14="http://schemas.microsoft.com/office/drawing/2010/main" val="0"/>
              </a:ext>
            </a:extLst>
          </a:blip>
          <a:srcRect l="6329" b="3245"/>
          <a:stretch/>
        </p:blipFill>
        <p:spPr>
          <a:xfrm>
            <a:off x="1580952" y="411301"/>
            <a:ext cx="2916000" cy="3035901"/>
          </a:xfrm>
          <a:prstGeom prst="rect">
            <a:avLst/>
          </a:prstGeom>
        </p:spPr>
      </p:pic>
      <p:pic>
        <p:nvPicPr>
          <p:cNvPr id="57" name="Picture 56" descr="A close up of a logo&#10;&#10;Description generated with high confidence">
            <a:extLst>
              <a:ext uri="{FF2B5EF4-FFF2-40B4-BE49-F238E27FC236}">
                <a16:creationId xmlns:a16="http://schemas.microsoft.com/office/drawing/2014/main" id="{CA52F857-A8D5-40DA-9F25-831DD576EE3F}"/>
              </a:ext>
            </a:extLst>
          </p:cNvPr>
          <p:cNvPicPr>
            <a:picLocks/>
          </p:cNvPicPr>
          <p:nvPr/>
        </p:nvPicPr>
        <p:blipFill rotWithShape="1">
          <a:blip r:embed="rId6">
            <a:extLst>
              <a:ext uri="{28A0092B-C50C-407E-A947-70E740481C1C}">
                <a14:useLocalDpi xmlns:a14="http://schemas.microsoft.com/office/drawing/2010/main" val="0"/>
              </a:ext>
            </a:extLst>
          </a:blip>
          <a:srcRect l="6727" b="2487"/>
          <a:stretch/>
        </p:blipFill>
        <p:spPr>
          <a:xfrm>
            <a:off x="1580952" y="3811793"/>
            <a:ext cx="2916000" cy="3030300"/>
          </a:xfrm>
          <a:prstGeom prst="rect">
            <a:avLst/>
          </a:prstGeom>
        </p:spPr>
      </p:pic>
    </p:spTree>
    <p:extLst>
      <p:ext uri="{BB962C8B-B14F-4D97-AF65-F5344CB8AC3E}">
        <p14:creationId xmlns:p14="http://schemas.microsoft.com/office/powerpoint/2010/main" val="244947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A45D4FA-02AD-46FD-8CCC-F36AA1F04D75}"/>
              </a:ext>
            </a:extLst>
          </p:cNvPr>
          <p:cNvSpPr>
            <a:spLocks noGrp="1"/>
          </p:cNvSpPr>
          <p:nvPr>
            <p:ph type="title"/>
          </p:nvPr>
        </p:nvSpPr>
        <p:spPr/>
        <p:txBody>
          <a:bodyPr/>
          <a:lstStyle/>
          <a:p>
            <a:r>
              <a:rPr lang="en-US" dirty="0"/>
              <a:t>Thank you</a:t>
            </a:r>
          </a:p>
        </p:txBody>
      </p:sp>
      <p:sp>
        <p:nvSpPr>
          <p:cNvPr id="18" name="Text Placeholder 17">
            <a:extLst>
              <a:ext uri="{FF2B5EF4-FFF2-40B4-BE49-F238E27FC236}">
                <a16:creationId xmlns:a16="http://schemas.microsoft.com/office/drawing/2014/main" id="{47FB7D8D-23F0-4F65-99BE-BFE960D54D56}"/>
              </a:ext>
            </a:extLst>
          </p:cNvPr>
          <p:cNvSpPr>
            <a:spLocks noGrp="1"/>
          </p:cNvSpPr>
          <p:nvPr>
            <p:ph type="body" idx="1"/>
          </p:nvPr>
        </p:nvSpPr>
        <p:spPr/>
        <p:txBody>
          <a:bodyPr/>
          <a:lstStyle/>
          <a:p>
            <a:pPr algn="r"/>
            <a:r>
              <a:rPr lang="en-US" dirty="0">
                <a:solidFill>
                  <a:schemeClr val="bg1">
                    <a:lumMod val="65000"/>
                  </a:schemeClr>
                </a:solidFill>
              </a:rPr>
              <a:t>project website: </a:t>
            </a:r>
            <a:r>
              <a:rPr lang="en-US" dirty="0">
                <a:solidFill>
                  <a:schemeClr val="accent1">
                    <a:lumMod val="75000"/>
                  </a:schemeClr>
                </a:solidFill>
              </a:rPr>
              <a:t>http://mondego.ics.uci.edu/projects/dejavu</a:t>
            </a:r>
          </a:p>
          <a:p>
            <a:pPr algn="r"/>
            <a:r>
              <a:rPr lang="en-US" dirty="0">
                <a:solidFill>
                  <a:schemeClr val="bg1">
                    <a:lumMod val="65000"/>
                  </a:schemeClr>
                </a:solidFill>
              </a:rPr>
              <a:t>artifact: </a:t>
            </a:r>
            <a:r>
              <a:rPr lang="en-US" dirty="0">
                <a:solidFill>
                  <a:schemeClr val="accent1">
                    <a:lumMod val="75000"/>
                  </a:schemeClr>
                </a:solidFill>
              </a:rPr>
              <a:t>https://github.com/PRL-PRG/dejavu-artifact</a:t>
            </a:r>
          </a:p>
          <a:p>
            <a:pPr algn="r"/>
            <a:r>
              <a:rPr lang="en-US" dirty="0">
                <a:solidFill>
                  <a:schemeClr val="bg1">
                    <a:lumMod val="65000"/>
                  </a:schemeClr>
                </a:solidFill>
              </a:rPr>
              <a:t>web service:  </a:t>
            </a:r>
            <a:r>
              <a:rPr lang="en-US" dirty="0">
                <a:solidFill>
                  <a:schemeClr val="accent1">
                    <a:lumMod val="75000"/>
                  </a:schemeClr>
                </a:solidFill>
              </a:rPr>
              <a:t>http://dejavu.ics.uci.edu</a:t>
            </a:r>
          </a:p>
          <a:p>
            <a:pPr algn="r"/>
            <a:endParaRPr lang="en-US" dirty="0"/>
          </a:p>
        </p:txBody>
      </p:sp>
      <p:sp>
        <p:nvSpPr>
          <p:cNvPr id="2" name="Slide Number Placeholder 1">
            <a:extLst>
              <a:ext uri="{FF2B5EF4-FFF2-40B4-BE49-F238E27FC236}">
                <a16:creationId xmlns:a16="http://schemas.microsoft.com/office/drawing/2014/main" id="{2AC549B5-DBA7-4B41-98D3-2DA964785A2F}"/>
              </a:ext>
            </a:extLst>
          </p:cNvPr>
          <p:cNvSpPr>
            <a:spLocks noGrp="1"/>
          </p:cNvSpPr>
          <p:nvPr>
            <p:ph type="sldNum" sz="quarter" idx="12"/>
          </p:nvPr>
        </p:nvSpPr>
        <p:spPr/>
        <p:txBody>
          <a:bodyPr/>
          <a:lstStyle/>
          <a:p>
            <a:fld id="{1CC5E382-7288-4D45-A9E7-9321A799B0D7}" type="slidenum">
              <a:rPr lang="en-US" smtClean="0"/>
              <a:t>43</a:t>
            </a:fld>
            <a:endParaRPr lang="en-US"/>
          </a:p>
        </p:txBody>
      </p:sp>
      <p:sp>
        <p:nvSpPr>
          <p:cNvPr id="5" name="Content Placeholder 2">
            <a:extLst>
              <a:ext uri="{FF2B5EF4-FFF2-40B4-BE49-F238E27FC236}">
                <a16:creationId xmlns:a16="http://schemas.microsoft.com/office/drawing/2014/main" id="{A1F4F43C-DC2D-4A1E-B019-99916216DDAE}"/>
              </a:ext>
            </a:extLst>
          </p:cNvPr>
          <p:cNvSpPr txBox="1">
            <a:spLocks/>
          </p:cNvSpPr>
          <p:nvPr/>
        </p:nvSpPr>
        <p:spPr>
          <a:xfrm>
            <a:off x="3969530" y="979536"/>
            <a:ext cx="5900612" cy="24775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solidFill>
                  <a:schemeClr val="bg2">
                    <a:lumMod val="50000"/>
                  </a:schemeClr>
                </a:solidFill>
              </a:rPr>
              <a:t>implementation</a:t>
            </a:r>
          </a:p>
          <a:p>
            <a:r>
              <a:rPr lang="en-US" sz="2000" dirty="0">
                <a:solidFill>
                  <a:schemeClr val="bg2">
                    <a:lumMod val="50000"/>
                  </a:schemeClr>
                </a:solidFill>
              </a:rPr>
              <a:t>quantitative analysis (project level)	</a:t>
            </a:r>
          </a:p>
          <a:p>
            <a:r>
              <a:rPr lang="en-US" sz="2000" dirty="0">
                <a:solidFill>
                  <a:schemeClr val="bg2">
                    <a:lumMod val="50000"/>
                  </a:schemeClr>
                </a:solidFill>
              </a:rPr>
              <a:t>file- and token- hash distributions</a:t>
            </a:r>
          </a:p>
          <a:p>
            <a:r>
              <a:rPr lang="en-US" sz="2000" dirty="0">
                <a:solidFill>
                  <a:schemeClr val="bg2">
                    <a:lumMod val="50000"/>
                  </a:schemeClr>
                </a:solidFill>
              </a:rPr>
              <a:t>project </a:t>
            </a:r>
            <a:r>
              <a:rPr lang="en-US" sz="2000" dirty="0" err="1">
                <a:solidFill>
                  <a:schemeClr val="bg2">
                    <a:lumMod val="50000"/>
                  </a:schemeClr>
                </a:solidFill>
              </a:rPr>
              <a:t>reapropriation</a:t>
            </a:r>
            <a:endParaRPr lang="en-US" sz="2000" dirty="0">
              <a:solidFill>
                <a:schemeClr val="bg2">
                  <a:lumMod val="50000"/>
                </a:schemeClr>
              </a:solidFill>
            </a:endParaRPr>
          </a:p>
          <a:p>
            <a:r>
              <a:rPr lang="en-US" sz="2000" dirty="0">
                <a:solidFill>
                  <a:schemeClr val="bg2">
                    <a:lumMod val="50000"/>
                  </a:schemeClr>
                </a:solidFill>
              </a:rPr>
              <a:t>JavaScript and node.js ecosystem analysis</a:t>
            </a:r>
          </a:p>
        </p:txBody>
      </p:sp>
      <p:sp>
        <p:nvSpPr>
          <p:cNvPr id="6" name="Title 16">
            <a:extLst>
              <a:ext uri="{FF2B5EF4-FFF2-40B4-BE49-F238E27FC236}">
                <a16:creationId xmlns:a16="http://schemas.microsoft.com/office/drawing/2014/main" id="{A0808C8E-7F74-4F2D-910C-F9A0951C4A9C}"/>
              </a:ext>
            </a:extLst>
          </p:cNvPr>
          <p:cNvSpPr txBox="1">
            <a:spLocks/>
          </p:cNvSpPr>
          <p:nvPr/>
        </p:nvSpPr>
        <p:spPr>
          <a:xfrm>
            <a:off x="3473264" y="256590"/>
            <a:ext cx="5037324" cy="5749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2">
                    <a:lumMod val="50000"/>
                  </a:schemeClr>
                </a:solidFill>
              </a:rPr>
              <a:t>There is more in the paper:</a:t>
            </a:r>
          </a:p>
        </p:txBody>
      </p:sp>
    </p:spTree>
    <p:extLst>
      <p:ext uri="{BB962C8B-B14F-4D97-AF65-F5344CB8AC3E}">
        <p14:creationId xmlns:p14="http://schemas.microsoft.com/office/powerpoint/2010/main" val="25069659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uiExpand="1"/>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7819-CD49-461A-BD7A-454DFECA0B8A}"/>
              </a:ext>
            </a:extLst>
          </p:cNvPr>
          <p:cNvSpPr>
            <a:spLocks noGrp="1"/>
          </p:cNvSpPr>
          <p:nvPr>
            <p:ph type="title"/>
          </p:nvPr>
        </p:nvSpPr>
        <p:spPr>
          <a:xfrm>
            <a:off x="0" y="2"/>
            <a:ext cx="7886700" cy="1325563"/>
          </a:xfrm>
        </p:spPr>
        <p:txBody>
          <a:bodyPr/>
          <a:lstStyle/>
          <a:p>
            <a:r>
              <a:rPr lang="en-US" dirty="0"/>
              <a:t>Single Project Inclusion</a:t>
            </a:r>
          </a:p>
        </p:txBody>
      </p:sp>
      <p:graphicFrame>
        <p:nvGraphicFramePr>
          <p:cNvPr id="6" name="Content Placeholder 5">
            <a:extLst>
              <a:ext uri="{FF2B5EF4-FFF2-40B4-BE49-F238E27FC236}">
                <a16:creationId xmlns:a16="http://schemas.microsoft.com/office/drawing/2014/main" id="{37911672-943B-4AB4-84BA-E802D91DC3B2}"/>
              </a:ext>
            </a:extLst>
          </p:cNvPr>
          <p:cNvGraphicFramePr>
            <a:graphicFrameLocks noGrp="1"/>
          </p:cNvGraphicFramePr>
          <p:nvPr>
            <p:ph idx="1"/>
            <p:extLst>
              <p:ext uri="{D42A27DB-BD31-4B8C-83A1-F6EECF244321}">
                <p14:modId xmlns:p14="http://schemas.microsoft.com/office/powerpoint/2010/main" val="397187055"/>
              </p:ext>
            </p:extLst>
          </p:nvPr>
        </p:nvGraphicFramePr>
        <p:xfrm>
          <a:off x="628652" y="1116420"/>
          <a:ext cx="8515349" cy="574158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2EB2D82-DD61-4162-82B9-9494C58B398B}"/>
              </a:ext>
            </a:extLst>
          </p:cNvPr>
          <p:cNvSpPr>
            <a:spLocks noGrp="1"/>
          </p:cNvSpPr>
          <p:nvPr>
            <p:ph type="sldNum" sz="quarter" idx="12"/>
          </p:nvPr>
        </p:nvSpPr>
        <p:spPr/>
        <p:txBody>
          <a:bodyPr/>
          <a:lstStyle/>
          <a:p>
            <a:fld id="{1CC5E382-7288-4D45-A9E7-9321A799B0D7}" type="slidenum">
              <a:rPr lang="en-US" smtClean="0"/>
              <a:t>44</a:t>
            </a:fld>
            <a:endParaRPr lang="en-US"/>
          </a:p>
        </p:txBody>
      </p:sp>
    </p:spTree>
    <p:extLst>
      <p:ext uri="{BB962C8B-B14F-4D97-AF65-F5344CB8AC3E}">
        <p14:creationId xmlns:p14="http://schemas.microsoft.com/office/powerpoint/2010/main" val="44564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7" dur="500"/>
                                        <p:tgtEl>
                                          <p:spTgt spid="6">
                                            <p:graphicEl>
                                              <a:chart seriesIdx="-4" categoryIdx="0" bldStep="category"/>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11" dur="500"/>
                                        <p:tgtEl>
                                          <p:spTgt spid="6">
                                            <p:graphicEl>
                                              <a:chart seriesIdx="-4" categoryIdx="1" bldStep="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15" dur="500"/>
                                        <p:tgtEl>
                                          <p:spTgt spid="6">
                                            <p:graphicEl>
                                              <a:chart seriesIdx="-4" categoryIdx="2" bldStep="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19" dur="500"/>
                                        <p:tgtEl>
                                          <p:spTgt spid="6">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animBg="0"/>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A09BD1-F6BF-4DFD-8417-800E1EEC7379}"/>
              </a:ext>
            </a:extLst>
          </p:cNvPr>
          <p:cNvSpPr>
            <a:spLocks noGrp="1"/>
          </p:cNvSpPr>
          <p:nvPr>
            <p:ph type="sldNum" sz="quarter" idx="12"/>
          </p:nvPr>
        </p:nvSpPr>
        <p:spPr/>
        <p:txBody>
          <a:bodyPr/>
          <a:lstStyle/>
          <a:p>
            <a:fld id="{1CC5E382-7288-4D45-A9E7-9321A799B0D7}" type="slidenum">
              <a:rPr lang="en-US" smtClean="0"/>
              <a:t>45</a:t>
            </a:fld>
            <a:endParaRPr lang="en-US"/>
          </a:p>
        </p:txBody>
      </p:sp>
      <p:sp>
        <p:nvSpPr>
          <p:cNvPr id="5" name="TextBox 4">
            <a:extLst>
              <a:ext uri="{FF2B5EF4-FFF2-40B4-BE49-F238E27FC236}">
                <a16:creationId xmlns:a16="http://schemas.microsoft.com/office/drawing/2014/main" id="{38B1F105-2148-4F6D-A62D-4231FF099ED7}"/>
              </a:ext>
            </a:extLst>
          </p:cNvPr>
          <p:cNvSpPr txBox="1"/>
          <p:nvPr/>
        </p:nvSpPr>
        <p:spPr>
          <a:xfrm>
            <a:off x="1626782" y="1637414"/>
            <a:ext cx="6287829" cy="3970318"/>
          </a:xfrm>
          <a:prstGeom prst="rect">
            <a:avLst/>
          </a:prstGeom>
          <a:noFill/>
        </p:spPr>
        <p:txBody>
          <a:bodyPr wrap="square" rtlCol="0">
            <a:spAutoFit/>
          </a:bodyPr>
          <a:lstStyle/>
          <a:p>
            <a:r>
              <a:rPr lang="en-US" sz="2800" i="1" dirty="0">
                <a:solidFill>
                  <a:schemeClr val="bg2">
                    <a:lumMod val="50000"/>
                  </a:schemeClr>
                </a:solidFill>
                <a:latin typeface="Consolas" panose="020B0609020204030204" pitchFamily="49" charset="0"/>
              </a:rPr>
              <a:t>// This is a function</a:t>
            </a:r>
          </a:p>
          <a:p>
            <a:r>
              <a:rPr lang="en-US" sz="2800" b="1" dirty="0">
                <a:latin typeface="Consolas" panose="020B0609020204030204" pitchFamily="49" charset="0"/>
              </a:rPr>
              <a:t>void</a:t>
            </a:r>
            <a:r>
              <a:rPr lang="en-US" sz="2800" dirty="0">
                <a:latin typeface="Consolas" panose="020B0609020204030204" pitchFamily="49" charset="0"/>
              </a:rPr>
              <a:t> </a:t>
            </a:r>
            <a:r>
              <a:rPr lang="en-US" sz="2800" dirty="0" err="1">
                <a:latin typeface="Consolas" panose="020B0609020204030204" pitchFamily="49" charset="0"/>
              </a:rPr>
              <a:t>foobar</a:t>
            </a:r>
            <a:r>
              <a:rPr lang="en-US" sz="2800" dirty="0">
                <a:solidFill>
                  <a:schemeClr val="tx1">
                    <a:lumMod val="50000"/>
                    <a:lumOff val="50000"/>
                  </a:schemeClr>
                </a:solidFill>
                <a:latin typeface="Consolas" panose="020B0609020204030204" pitchFamily="49" charset="0"/>
              </a:rPr>
              <a:t>(</a:t>
            </a:r>
            <a:r>
              <a:rPr lang="en-US" sz="2800" b="1" dirty="0" err="1">
                <a:latin typeface="Consolas" panose="020B0609020204030204" pitchFamily="49" charset="0"/>
              </a:rPr>
              <a:t>int</a:t>
            </a:r>
            <a:r>
              <a:rPr lang="en-US" sz="2800" dirty="0">
                <a:latin typeface="Consolas" panose="020B0609020204030204" pitchFamily="49" charset="0"/>
              </a:rPr>
              <a:t> foo</a:t>
            </a:r>
            <a:r>
              <a:rPr lang="en-US" sz="2800" dirty="0">
                <a:solidFill>
                  <a:schemeClr val="tx1">
                    <a:lumMod val="50000"/>
                    <a:lumOff val="50000"/>
                  </a:schemeClr>
                </a:solidFill>
                <a:latin typeface="Consolas" panose="020B0609020204030204" pitchFamily="49" charset="0"/>
              </a:rPr>
              <a:t>,</a:t>
            </a:r>
            <a:r>
              <a:rPr lang="en-US" sz="2800" dirty="0">
                <a:latin typeface="Consolas" panose="020B0609020204030204" pitchFamily="49" charset="0"/>
              </a:rPr>
              <a:t> </a:t>
            </a:r>
            <a:r>
              <a:rPr lang="en-US" sz="2800" b="1" dirty="0" err="1">
                <a:latin typeface="Consolas" panose="020B0609020204030204" pitchFamily="49" charset="0"/>
              </a:rPr>
              <a:t>int</a:t>
            </a:r>
            <a:r>
              <a:rPr lang="en-US" sz="2800" dirty="0">
                <a:latin typeface="Consolas" panose="020B0609020204030204" pitchFamily="49" charset="0"/>
              </a:rPr>
              <a:t> bar</a:t>
            </a:r>
            <a:r>
              <a:rPr lang="en-US" sz="2800" dirty="0">
                <a:solidFill>
                  <a:schemeClr val="tx1">
                    <a:lumMod val="50000"/>
                    <a:lumOff val="50000"/>
                  </a:schemeClr>
                </a:solidFill>
                <a:latin typeface="Consolas" panose="020B0609020204030204" pitchFamily="49" charset="0"/>
              </a:rPr>
              <a:t>) {</a:t>
            </a:r>
          </a:p>
          <a:p>
            <a:r>
              <a:rPr lang="en-US" sz="2800" dirty="0">
                <a:latin typeface="Consolas" panose="020B0609020204030204" pitchFamily="49" charset="0"/>
              </a:rPr>
              <a:t>    </a:t>
            </a:r>
            <a:r>
              <a:rPr lang="en-US" sz="2800" b="1" dirty="0" err="1">
                <a:latin typeface="Consolas" panose="020B0609020204030204" pitchFamily="49" charset="0"/>
              </a:rPr>
              <a:t>int</a:t>
            </a:r>
            <a:r>
              <a:rPr lang="en-US" sz="2800" dirty="0">
                <a:latin typeface="Consolas" panose="020B0609020204030204" pitchFamily="49" charset="0"/>
              </a:rPr>
              <a:t> </a:t>
            </a:r>
            <a:r>
              <a:rPr lang="en-US" sz="2800" dirty="0" err="1">
                <a:latin typeface="Consolas" panose="020B0609020204030204" pitchFamily="49" charset="0"/>
              </a:rPr>
              <a:t>baz</a:t>
            </a:r>
            <a:r>
              <a:rPr lang="en-US" sz="2800" dirty="0">
                <a:latin typeface="Consolas" panose="020B0609020204030204" pitchFamily="49" charset="0"/>
              </a:rPr>
              <a:t> </a:t>
            </a:r>
            <a:r>
              <a:rPr lang="en-US" sz="2800" dirty="0">
                <a:solidFill>
                  <a:schemeClr val="tx1">
                    <a:lumMod val="50000"/>
                    <a:lumOff val="50000"/>
                  </a:schemeClr>
                </a:solidFill>
                <a:latin typeface="Consolas" panose="020B0609020204030204" pitchFamily="49" charset="0"/>
              </a:rPr>
              <a:t>=</a:t>
            </a:r>
            <a:r>
              <a:rPr lang="en-US" sz="2800" dirty="0">
                <a:latin typeface="Consolas" panose="020B0609020204030204" pitchFamily="49" charset="0"/>
              </a:rPr>
              <a:t> foo </a:t>
            </a:r>
            <a:r>
              <a:rPr lang="en-US" sz="2800" dirty="0">
                <a:solidFill>
                  <a:schemeClr val="tx1">
                    <a:lumMod val="50000"/>
                    <a:lumOff val="50000"/>
                  </a:schemeClr>
                </a:solidFill>
                <a:latin typeface="Consolas" panose="020B0609020204030204" pitchFamily="49" charset="0"/>
              </a:rPr>
              <a:t>+</a:t>
            </a:r>
            <a:r>
              <a:rPr lang="en-US" sz="2800" dirty="0">
                <a:latin typeface="Consolas" panose="020B0609020204030204" pitchFamily="49" charset="0"/>
              </a:rPr>
              <a:t> bar</a:t>
            </a:r>
            <a:r>
              <a:rPr lang="en-US" sz="2800" dirty="0">
                <a:solidFill>
                  <a:schemeClr val="tx1">
                    <a:lumMod val="50000"/>
                    <a:lumOff val="50000"/>
                  </a:schemeClr>
                </a:solidFill>
                <a:latin typeface="Consolas" panose="020B0609020204030204" pitchFamily="49" charset="0"/>
              </a:rPr>
              <a:t>;</a:t>
            </a:r>
          </a:p>
          <a:p>
            <a:r>
              <a:rPr lang="en-US" sz="2800" dirty="0">
                <a:latin typeface="Consolas" panose="020B0609020204030204" pitchFamily="49" charset="0"/>
              </a:rPr>
              <a:t>    </a:t>
            </a:r>
            <a:r>
              <a:rPr lang="en-US" sz="2800" dirty="0">
                <a:solidFill>
                  <a:schemeClr val="tx1">
                    <a:lumMod val="50000"/>
                    <a:lumOff val="50000"/>
                  </a:schemeClr>
                </a:solidFill>
                <a:latin typeface="Consolas" panose="020B0609020204030204" pitchFamily="49" charset="0"/>
              </a:rPr>
              <a:t>++</a:t>
            </a:r>
            <a:r>
              <a:rPr lang="en-US" sz="2800" dirty="0" err="1">
                <a:latin typeface="Consolas" panose="020B0609020204030204" pitchFamily="49" charset="0"/>
              </a:rPr>
              <a:t>baz</a:t>
            </a:r>
            <a:r>
              <a:rPr lang="en-US" sz="2800" dirty="0">
                <a:solidFill>
                  <a:schemeClr val="tx1">
                    <a:lumMod val="50000"/>
                    <a:lumOff val="50000"/>
                  </a:schemeClr>
                </a:solidFill>
                <a:latin typeface="Consolas" panose="020B0609020204030204" pitchFamily="49" charset="0"/>
              </a:rPr>
              <a:t>;</a:t>
            </a:r>
          </a:p>
          <a:p>
            <a:r>
              <a:rPr lang="en-US" sz="2800" dirty="0">
                <a:latin typeface="Consolas" panose="020B0609020204030204" pitchFamily="49" charset="0"/>
              </a:rPr>
              <a:t>    </a:t>
            </a:r>
            <a:r>
              <a:rPr lang="en-US" sz="2800" b="1" dirty="0">
                <a:latin typeface="Consolas" panose="020B0609020204030204" pitchFamily="49" charset="0"/>
              </a:rPr>
              <a:t>if</a:t>
            </a:r>
            <a:r>
              <a:rPr lang="en-US" sz="2800" dirty="0">
                <a:latin typeface="Consolas" panose="020B0609020204030204" pitchFamily="49" charset="0"/>
              </a:rPr>
              <a:t> </a:t>
            </a:r>
            <a:r>
              <a:rPr lang="en-US" sz="2800" dirty="0">
                <a:solidFill>
                  <a:schemeClr val="tx1">
                    <a:lumMod val="50000"/>
                    <a:lumOff val="50000"/>
                  </a:schemeClr>
                </a:solidFill>
                <a:latin typeface="Consolas" panose="020B0609020204030204" pitchFamily="49" charset="0"/>
              </a:rPr>
              <a:t>(</a:t>
            </a:r>
            <a:r>
              <a:rPr lang="en-US" sz="2800" dirty="0" err="1">
                <a:latin typeface="Consolas" panose="020B0609020204030204" pitchFamily="49" charset="0"/>
              </a:rPr>
              <a:t>baz</a:t>
            </a:r>
            <a:r>
              <a:rPr lang="en-US" sz="2800" dirty="0">
                <a:latin typeface="Consolas" panose="020B0609020204030204" pitchFamily="49" charset="0"/>
              </a:rPr>
              <a:t> </a:t>
            </a:r>
            <a:r>
              <a:rPr lang="en-US" sz="2800" dirty="0">
                <a:solidFill>
                  <a:schemeClr val="tx1">
                    <a:lumMod val="50000"/>
                    <a:lumOff val="50000"/>
                  </a:schemeClr>
                </a:solidFill>
                <a:latin typeface="Consolas" panose="020B0609020204030204" pitchFamily="49" charset="0"/>
              </a:rPr>
              <a:t>&gt;</a:t>
            </a:r>
            <a:r>
              <a:rPr lang="en-US" sz="2800" dirty="0">
                <a:latin typeface="Consolas" panose="020B0609020204030204" pitchFamily="49" charset="0"/>
              </a:rPr>
              <a:t> 42</a:t>
            </a:r>
            <a:r>
              <a:rPr lang="en-US" sz="2800" dirty="0">
                <a:solidFill>
                  <a:schemeClr val="tx1">
                    <a:lumMod val="50000"/>
                    <a:lumOff val="50000"/>
                  </a:schemeClr>
                </a:solidFill>
                <a:latin typeface="Consolas" panose="020B0609020204030204" pitchFamily="49" charset="0"/>
              </a:rPr>
              <a:t>)</a:t>
            </a:r>
            <a:r>
              <a:rPr lang="en-US" sz="2800" dirty="0">
                <a:latin typeface="Consolas" panose="020B0609020204030204" pitchFamily="49" charset="0"/>
              </a:rPr>
              <a:t> </a:t>
            </a:r>
          </a:p>
          <a:p>
            <a:r>
              <a:rPr lang="en-US" sz="2800" dirty="0">
                <a:latin typeface="Consolas" panose="020B0609020204030204" pitchFamily="49" charset="0"/>
              </a:rPr>
              <a:t>        </a:t>
            </a:r>
            <a:r>
              <a:rPr lang="en-US" sz="2800" b="1" dirty="0">
                <a:latin typeface="Consolas" panose="020B0609020204030204" pitchFamily="49" charset="0"/>
              </a:rPr>
              <a:t>return</a:t>
            </a:r>
            <a:r>
              <a:rPr lang="en-US" sz="2800" dirty="0">
                <a:latin typeface="Consolas" panose="020B0609020204030204" pitchFamily="49" charset="0"/>
              </a:rPr>
              <a:t> foo</a:t>
            </a:r>
            <a:r>
              <a:rPr lang="en-US" sz="2800" dirty="0">
                <a:solidFill>
                  <a:schemeClr val="tx1">
                    <a:lumMod val="50000"/>
                    <a:lumOff val="50000"/>
                  </a:schemeClr>
                </a:solidFill>
                <a:latin typeface="Consolas" panose="020B0609020204030204" pitchFamily="49" charset="0"/>
              </a:rPr>
              <a:t>;</a:t>
            </a:r>
          </a:p>
          <a:p>
            <a:r>
              <a:rPr lang="en-US" sz="2800" dirty="0">
                <a:latin typeface="Consolas" panose="020B0609020204030204" pitchFamily="49" charset="0"/>
              </a:rPr>
              <a:t>    </a:t>
            </a:r>
            <a:r>
              <a:rPr lang="en-US" sz="2800" b="1" dirty="0">
                <a:latin typeface="Consolas" panose="020B0609020204030204" pitchFamily="49" charset="0"/>
              </a:rPr>
              <a:t>else</a:t>
            </a:r>
          </a:p>
          <a:p>
            <a:r>
              <a:rPr lang="en-US" sz="2800" dirty="0">
                <a:latin typeface="Consolas" panose="020B0609020204030204" pitchFamily="49" charset="0"/>
              </a:rPr>
              <a:t>        </a:t>
            </a:r>
            <a:r>
              <a:rPr lang="en-US" sz="2800" b="1" dirty="0">
                <a:latin typeface="Consolas" panose="020B0609020204030204" pitchFamily="49" charset="0"/>
              </a:rPr>
              <a:t>return</a:t>
            </a:r>
            <a:r>
              <a:rPr lang="en-US" sz="2800" dirty="0">
                <a:latin typeface="Consolas" panose="020B0609020204030204" pitchFamily="49" charset="0"/>
              </a:rPr>
              <a:t> bar</a:t>
            </a:r>
            <a:r>
              <a:rPr lang="en-US" sz="2800" dirty="0">
                <a:solidFill>
                  <a:schemeClr val="tx1">
                    <a:lumMod val="50000"/>
                    <a:lumOff val="50000"/>
                  </a:schemeClr>
                </a:solidFill>
                <a:latin typeface="Consolas" panose="020B0609020204030204" pitchFamily="49" charset="0"/>
              </a:rPr>
              <a:t>;</a:t>
            </a:r>
          </a:p>
          <a:p>
            <a:r>
              <a:rPr lang="en-US" sz="2800" dirty="0">
                <a:solidFill>
                  <a:schemeClr val="tx1">
                    <a:lumMod val="50000"/>
                    <a:lumOff val="50000"/>
                  </a:schemeClr>
                </a:solidFill>
                <a:latin typeface="Consolas" panose="020B0609020204030204" pitchFamily="49" charset="0"/>
              </a:rPr>
              <a:t>}</a:t>
            </a:r>
          </a:p>
        </p:txBody>
      </p:sp>
      <p:sp>
        <p:nvSpPr>
          <p:cNvPr id="7" name="Rectangle 6">
            <a:extLst>
              <a:ext uri="{FF2B5EF4-FFF2-40B4-BE49-F238E27FC236}">
                <a16:creationId xmlns:a16="http://schemas.microsoft.com/office/drawing/2014/main" id="{98B1994B-0695-48B2-8DBD-EFB493849271}"/>
              </a:ext>
            </a:extLst>
          </p:cNvPr>
          <p:cNvSpPr/>
          <p:nvPr/>
        </p:nvSpPr>
        <p:spPr>
          <a:xfrm>
            <a:off x="2043444" y="3128159"/>
            <a:ext cx="5454502" cy="98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MD5: 7c3ab6d7a…</a:t>
            </a:r>
          </a:p>
        </p:txBody>
      </p:sp>
    </p:spTree>
    <p:extLst>
      <p:ext uri="{BB962C8B-B14F-4D97-AF65-F5344CB8AC3E}">
        <p14:creationId xmlns:p14="http://schemas.microsoft.com/office/powerpoint/2010/main" val="3178047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A09BD1-F6BF-4DFD-8417-800E1EEC7379}"/>
              </a:ext>
            </a:extLst>
          </p:cNvPr>
          <p:cNvSpPr>
            <a:spLocks noGrp="1"/>
          </p:cNvSpPr>
          <p:nvPr>
            <p:ph type="sldNum" sz="quarter" idx="12"/>
          </p:nvPr>
        </p:nvSpPr>
        <p:spPr/>
        <p:txBody>
          <a:bodyPr/>
          <a:lstStyle/>
          <a:p>
            <a:fld id="{1CC5E382-7288-4D45-A9E7-9321A799B0D7}" type="slidenum">
              <a:rPr lang="en-US" smtClean="0"/>
              <a:t>46</a:t>
            </a:fld>
            <a:endParaRPr lang="en-US"/>
          </a:p>
        </p:txBody>
      </p:sp>
      <p:sp>
        <p:nvSpPr>
          <p:cNvPr id="5" name="TextBox 4">
            <a:extLst>
              <a:ext uri="{FF2B5EF4-FFF2-40B4-BE49-F238E27FC236}">
                <a16:creationId xmlns:a16="http://schemas.microsoft.com/office/drawing/2014/main" id="{38B1F105-2148-4F6D-A62D-4231FF099ED7}"/>
              </a:ext>
            </a:extLst>
          </p:cNvPr>
          <p:cNvSpPr txBox="1"/>
          <p:nvPr/>
        </p:nvSpPr>
        <p:spPr>
          <a:xfrm>
            <a:off x="1626782" y="1637414"/>
            <a:ext cx="6287829" cy="3970318"/>
          </a:xfrm>
          <a:prstGeom prst="rect">
            <a:avLst/>
          </a:prstGeom>
          <a:noFill/>
        </p:spPr>
        <p:txBody>
          <a:bodyPr wrap="square" rtlCol="0">
            <a:spAutoFit/>
          </a:bodyPr>
          <a:lstStyle/>
          <a:p>
            <a:r>
              <a:rPr lang="en-US" sz="2800" i="1" dirty="0">
                <a:solidFill>
                  <a:schemeClr val="bg2">
                    <a:lumMod val="50000"/>
                  </a:schemeClr>
                </a:solidFill>
                <a:latin typeface="Consolas" panose="020B0609020204030204" pitchFamily="49" charset="0"/>
              </a:rPr>
              <a:t>// This is a function</a:t>
            </a:r>
          </a:p>
          <a:p>
            <a:r>
              <a:rPr lang="en-US" sz="2800" b="1" dirty="0">
                <a:latin typeface="Consolas" panose="020B0609020204030204" pitchFamily="49" charset="0"/>
              </a:rPr>
              <a:t>void</a:t>
            </a:r>
            <a:r>
              <a:rPr lang="en-US" sz="2800" dirty="0">
                <a:latin typeface="Consolas" panose="020B0609020204030204" pitchFamily="49" charset="0"/>
              </a:rPr>
              <a:t> </a:t>
            </a:r>
            <a:r>
              <a:rPr lang="en-US" sz="2800" dirty="0" err="1">
                <a:latin typeface="Consolas" panose="020B0609020204030204" pitchFamily="49" charset="0"/>
              </a:rPr>
              <a:t>foobar</a:t>
            </a:r>
            <a:r>
              <a:rPr lang="en-US" sz="2800" dirty="0">
                <a:solidFill>
                  <a:schemeClr val="tx1">
                    <a:lumMod val="50000"/>
                    <a:lumOff val="50000"/>
                  </a:schemeClr>
                </a:solidFill>
                <a:latin typeface="Consolas" panose="020B0609020204030204" pitchFamily="49" charset="0"/>
              </a:rPr>
              <a:t>(</a:t>
            </a:r>
            <a:r>
              <a:rPr lang="en-US" sz="2800" b="1" dirty="0" err="1">
                <a:latin typeface="Consolas" panose="020B0609020204030204" pitchFamily="49" charset="0"/>
              </a:rPr>
              <a:t>int</a:t>
            </a:r>
            <a:r>
              <a:rPr lang="en-US" sz="2800" dirty="0">
                <a:latin typeface="Consolas" panose="020B0609020204030204" pitchFamily="49" charset="0"/>
              </a:rPr>
              <a:t> foo</a:t>
            </a:r>
            <a:r>
              <a:rPr lang="en-US" sz="2800" dirty="0">
                <a:solidFill>
                  <a:schemeClr val="tx1">
                    <a:lumMod val="50000"/>
                    <a:lumOff val="50000"/>
                  </a:schemeClr>
                </a:solidFill>
                <a:latin typeface="Consolas" panose="020B0609020204030204" pitchFamily="49" charset="0"/>
              </a:rPr>
              <a:t>,</a:t>
            </a:r>
            <a:r>
              <a:rPr lang="en-US" sz="2800" dirty="0">
                <a:latin typeface="Consolas" panose="020B0609020204030204" pitchFamily="49" charset="0"/>
              </a:rPr>
              <a:t> </a:t>
            </a:r>
            <a:r>
              <a:rPr lang="en-US" sz="2800" b="1" dirty="0" err="1">
                <a:latin typeface="Consolas" panose="020B0609020204030204" pitchFamily="49" charset="0"/>
              </a:rPr>
              <a:t>int</a:t>
            </a:r>
            <a:r>
              <a:rPr lang="en-US" sz="2800" dirty="0">
                <a:latin typeface="Consolas" panose="020B0609020204030204" pitchFamily="49" charset="0"/>
              </a:rPr>
              <a:t> bar</a:t>
            </a:r>
            <a:r>
              <a:rPr lang="en-US" sz="2800" dirty="0">
                <a:solidFill>
                  <a:schemeClr val="tx1">
                    <a:lumMod val="50000"/>
                    <a:lumOff val="50000"/>
                  </a:schemeClr>
                </a:solidFill>
                <a:latin typeface="Consolas" panose="020B0609020204030204" pitchFamily="49" charset="0"/>
              </a:rPr>
              <a:t>) {</a:t>
            </a:r>
          </a:p>
          <a:p>
            <a:r>
              <a:rPr lang="en-US" sz="2800" dirty="0">
                <a:latin typeface="Consolas" panose="020B0609020204030204" pitchFamily="49" charset="0"/>
              </a:rPr>
              <a:t>    </a:t>
            </a:r>
            <a:r>
              <a:rPr lang="en-US" sz="2800" b="1" dirty="0" err="1">
                <a:latin typeface="Consolas" panose="020B0609020204030204" pitchFamily="49" charset="0"/>
              </a:rPr>
              <a:t>int</a:t>
            </a:r>
            <a:r>
              <a:rPr lang="en-US" sz="2800" dirty="0">
                <a:latin typeface="Consolas" panose="020B0609020204030204" pitchFamily="49" charset="0"/>
              </a:rPr>
              <a:t> </a:t>
            </a:r>
            <a:r>
              <a:rPr lang="en-US" sz="2800" dirty="0" err="1">
                <a:latin typeface="Consolas" panose="020B0609020204030204" pitchFamily="49" charset="0"/>
              </a:rPr>
              <a:t>baz</a:t>
            </a:r>
            <a:r>
              <a:rPr lang="en-US" sz="2800" dirty="0">
                <a:latin typeface="Consolas" panose="020B0609020204030204" pitchFamily="49" charset="0"/>
              </a:rPr>
              <a:t> </a:t>
            </a:r>
            <a:r>
              <a:rPr lang="en-US" sz="2800" dirty="0">
                <a:solidFill>
                  <a:schemeClr val="tx1">
                    <a:lumMod val="50000"/>
                    <a:lumOff val="50000"/>
                  </a:schemeClr>
                </a:solidFill>
                <a:latin typeface="Consolas" panose="020B0609020204030204" pitchFamily="49" charset="0"/>
              </a:rPr>
              <a:t>=</a:t>
            </a:r>
            <a:r>
              <a:rPr lang="en-US" sz="2800" dirty="0">
                <a:latin typeface="Consolas" panose="020B0609020204030204" pitchFamily="49" charset="0"/>
              </a:rPr>
              <a:t> foo </a:t>
            </a:r>
            <a:r>
              <a:rPr lang="en-US" sz="2800" dirty="0">
                <a:solidFill>
                  <a:schemeClr val="tx1">
                    <a:lumMod val="50000"/>
                    <a:lumOff val="50000"/>
                  </a:schemeClr>
                </a:solidFill>
                <a:latin typeface="Consolas" panose="020B0609020204030204" pitchFamily="49" charset="0"/>
              </a:rPr>
              <a:t>+</a:t>
            </a:r>
            <a:r>
              <a:rPr lang="en-US" sz="2800" dirty="0">
                <a:latin typeface="Consolas" panose="020B0609020204030204" pitchFamily="49" charset="0"/>
              </a:rPr>
              <a:t> bar</a:t>
            </a:r>
            <a:r>
              <a:rPr lang="en-US" sz="2800" dirty="0">
                <a:solidFill>
                  <a:schemeClr val="tx1">
                    <a:lumMod val="50000"/>
                    <a:lumOff val="50000"/>
                  </a:schemeClr>
                </a:solidFill>
                <a:latin typeface="Consolas" panose="020B0609020204030204" pitchFamily="49" charset="0"/>
              </a:rPr>
              <a:t>;</a:t>
            </a:r>
          </a:p>
          <a:p>
            <a:r>
              <a:rPr lang="en-US" sz="2800" dirty="0">
                <a:latin typeface="Consolas" panose="020B0609020204030204" pitchFamily="49" charset="0"/>
              </a:rPr>
              <a:t>    </a:t>
            </a:r>
            <a:r>
              <a:rPr lang="en-US" sz="2800" dirty="0">
                <a:solidFill>
                  <a:schemeClr val="tx1">
                    <a:lumMod val="50000"/>
                    <a:lumOff val="50000"/>
                  </a:schemeClr>
                </a:solidFill>
                <a:latin typeface="Consolas" panose="020B0609020204030204" pitchFamily="49" charset="0"/>
              </a:rPr>
              <a:t>++</a:t>
            </a:r>
            <a:r>
              <a:rPr lang="en-US" sz="2800" dirty="0" err="1">
                <a:latin typeface="Consolas" panose="020B0609020204030204" pitchFamily="49" charset="0"/>
              </a:rPr>
              <a:t>baz</a:t>
            </a:r>
            <a:r>
              <a:rPr lang="en-US" sz="2800" dirty="0">
                <a:solidFill>
                  <a:schemeClr val="tx1">
                    <a:lumMod val="50000"/>
                    <a:lumOff val="50000"/>
                  </a:schemeClr>
                </a:solidFill>
                <a:latin typeface="Consolas" panose="020B0609020204030204" pitchFamily="49" charset="0"/>
              </a:rPr>
              <a:t>;</a:t>
            </a:r>
          </a:p>
          <a:p>
            <a:r>
              <a:rPr lang="en-US" sz="2800" dirty="0">
                <a:latin typeface="Consolas" panose="020B0609020204030204" pitchFamily="49" charset="0"/>
              </a:rPr>
              <a:t>    </a:t>
            </a:r>
            <a:r>
              <a:rPr lang="en-US" sz="2800" b="1" dirty="0">
                <a:latin typeface="Consolas" panose="020B0609020204030204" pitchFamily="49" charset="0"/>
              </a:rPr>
              <a:t>if</a:t>
            </a:r>
            <a:r>
              <a:rPr lang="en-US" sz="2800" dirty="0">
                <a:latin typeface="Consolas" panose="020B0609020204030204" pitchFamily="49" charset="0"/>
              </a:rPr>
              <a:t> </a:t>
            </a:r>
            <a:r>
              <a:rPr lang="en-US" sz="2800" dirty="0">
                <a:solidFill>
                  <a:schemeClr val="tx1">
                    <a:lumMod val="50000"/>
                    <a:lumOff val="50000"/>
                  </a:schemeClr>
                </a:solidFill>
                <a:latin typeface="Consolas" panose="020B0609020204030204" pitchFamily="49" charset="0"/>
              </a:rPr>
              <a:t>(</a:t>
            </a:r>
            <a:r>
              <a:rPr lang="en-US" sz="2800" dirty="0" err="1">
                <a:latin typeface="Consolas" panose="020B0609020204030204" pitchFamily="49" charset="0"/>
              </a:rPr>
              <a:t>baz</a:t>
            </a:r>
            <a:r>
              <a:rPr lang="en-US" sz="2800" dirty="0">
                <a:latin typeface="Consolas" panose="020B0609020204030204" pitchFamily="49" charset="0"/>
              </a:rPr>
              <a:t> </a:t>
            </a:r>
            <a:r>
              <a:rPr lang="en-US" sz="2800" dirty="0">
                <a:solidFill>
                  <a:schemeClr val="tx1">
                    <a:lumMod val="50000"/>
                    <a:lumOff val="50000"/>
                  </a:schemeClr>
                </a:solidFill>
                <a:latin typeface="Consolas" panose="020B0609020204030204" pitchFamily="49" charset="0"/>
              </a:rPr>
              <a:t>&gt;</a:t>
            </a:r>
            <a:r>
              <a:rPr lang="en-US" sz="2800" dirty="0">
                <a:latin typeface="Consolas" panose="020B0609020204030204" pitchFamily="49" charset="0"/>
              </a:rPr>
              <a:t> 42</a:t>
            </a:r>
            <a:r>
              <a:rPr lang="en-US" sz="2800" dirty="0">
                <a:solidFill>
                  <a:schemeClr val="tx1">
                    <a:lumMod val="50000"/>
                    <a:lumOff val="50000"/>
                  </a:schemeClr>
                </a:solidFill>
                <a:latin typeface="Consolas" panose="020B0609020204030204" pitchFamily="49" charset="0"/>
              </a:rPr>
              <a:t>)</a:t>
            </a:r>
            <a:r>
              <a:rPr lang="en-US" sz="2800" dirty="0">
                <a:latin typeface="Consolas" panose="020B0609020204030204" pitchFamily="49" charset="0"/>
              </a:rPr>
              <a:t> </a:t>
            </a:r>
          </a:p>
          <a:p>
            <a:r>
              <a:rPr lang="en-US" sz="2800" dirty="0">
                <a:latin typeface="Consolas" panose="020B0609020204030204" pitchFamily="49" charset="0"/>
              </a:rPr>
              <a:t>        </a:t>
            </a:r>
            <a:r>
              <a:rPr lang="en-US" sz="2800" b="1" dirty="0">
                <a:latin typeface="Consolas" panose="020B0609020204030204" pitchFamily="49" charset="0"/>
              </a:rPr>
              <a:t>return</a:t>
            </a:r>
            <a:r>
              <a:rPr lang="en-US" sz="2800" dirty="0">
                <a:latin typeface="Consolas" panose="020B0609020204030204" pitchFamily="49" charset="0"/>
              </a:rPr>
              <a:t> foo</a:t>
            </a:r>
            <a:r>
              <a:rPr lang="en-US" sz="2800" dirty="0">
                <a:solidFill>
                  <a:schemeClr val="tx1">
                    <a:lumMod val="50000"/>
                    <a:lumOff val="50000"/>
                  </a:schemeClr>
                </a:solidFill>
                <a:latin typeface="Consolas" panose="020B0609020204030204" pitchFamily="49" charset="0"/>
              </a:rPr>
              <a:t>;</a:t>
            </a:r>
          </a:p>
          <a:p>
            <a:r>
              <a:rPr lang="en-US" sz="2800" dirty="0">
                <a:latin typeface="Consolas" panose="020B0609020204030204" pitchFamily="49" charset="0"/>
              </a:rPr>
              <a:t>    </a:t>
            </a:r>
            <a:r>
              <a:rPr lang="en-US" sz="2800" b="1" dirty="0">
                <a:latin typeface="Consolas" panose="020B0609020204030204" pitchFamily="49" charset="0"/>
              </a:rPr>
              <a:t>else</a:t>
            </a:r>
          </a:p>
          <a:p>
            <a:r>
              <a:rPr lang="en-US" sz="2800" dirty="0">
                <a:latin typeface="Consolas" panose="020B0609020204030204" pitchFamily="49" charset="0"/>
              </a:rPr>
              <a:t>        </a:t>
            </a:r>
            <a:r>
              <a:rPr lang="en-US" sz="2800" b="1" dirty="0">
                <a:latin typeface="Consolas" panose="020B0609020204030204" pitchFamily="49" charset="0"/>
              </a:rPr>
              <a:t>return</a:t>
            </a:r>
            <a:r>
              <a:rPr lang="en-US" sz="2800" dirty="0">
                <a:latin typeface="Consolas" panose="020B0609020204030204" pitchFamily="49" charset="0"/>
              </a:rPr>
              <a:t> bar</a:t>
            </a:r>
            <a:r>
              <a:rPr lang="en-US" sz="2800" dirty="0">
                <a:solidFill>
                  <a:schemeClr val="tx1">
                    <a:lumMod val="50000"/>
                    <a:lumOff val="50000"/>
                  </a:schemeClr>
                </a:solidFill>
                <a:latin typeface="Consolas" panose="020B0609020204030204" pitchFamily="49" charset="0"/>
              </a:rPr>
              <a:t>;</a:t>
            </a:r>
          </a:p>
          <a:p>
            <a:r>
              <a:rPr lang="en-US" sz="2800" dirty="0">
                <a:solidFill>
                  <a:schemeClr val="tx1">
                    <a:lumMod val="50000"/>
                    <a:lumOff val="50000"/>
                  </a:schemeClr>
                </a:solidFill>
                <a:latin typeface="Consolas" panose="020B0609020204030204" pitchFamily="49" charset="0"/>
              </a:rPr>
              <a:t>}</a:t>
            </a:r>
          </a:p>
        </p:txBody>
      </p:sp>
    </p:spTree>
    <p:extLst>
      <p:ext uri="{BB962C8B-B14F-4D97-AF65-F5344CB8AC3E}">
        <p14:creationId xmlns:p14="http://schemas.microsoft.com/office/powerpoint/2010/main" val="298016014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A09BD1-F6BF-4DFD-8417-800E1EEC7379}"/>
              </a:ext>
            </a:extLst>
          </p:cNvPr>
          <p:cNvSpPr>
            <a:spLocks noGrp="1"/>
          </p:cNvSpPr>
          <p:nvPr>
            <p:ph type="sldNum" sz="quarter" idx="12"/>
          </p:nvPr>
        </p:nvSpPr>
        <p:spPr/>
        <p:txBody>
          <a:bodyPr/>
          <a:lstStyle/>
          <a:p>
            <a:fld id="{1CC5E382-7288-4D45-A9E7-9321A799B0D7}" type="slidenum">
              <a:rPr lang="en-US" smtClean="0"/>
              <a:t>47</a:t>
            </a:fld>
            <a:endParaRPr lang="en-US"/>
          </a:p>
        </p:txBody>
      </p:sp>
      <p:sp>
        <p:nvSpPr>
          <p:cNvPr id="5" name="TextBox 4">
            <a:extLst>
              <a:ext uri="{FF2B5EF4-FFF2-40B4-BE49-F238E27FC236}">
                <a16:creationId xmlns:a16="http://schemas.microsoft.com/office/drawing/2014/main" id="{38B1F105-2148-4F6D-A62D-4231FF099ED7}"/>
              </a:ext>
            </a:extLst>
          </p:cNvPr>
          <p:cNvSpPr txBox="1"/>
          <p:nvPr/>
        </p:nvSpPr>
        <p:spPr>
          <a:xfrm>
            <a:off x="1626782" y="1637414"/>
            <a:ext cx="6287829" cy="3970318"/>
          </a:xfrm>
          <a:prstGeom prst="rect">
            <a:avLst/>
          </a:prstGeom>
          <a:noFill/>
        </p:spPr>
        <p:txBody>
          <a:bodyPr wrap="square" rtlCol="0">
            <a:spAutoFit/>
          </a:bodyPr>
          <a:lstStyle/>
          <a:p>
            <a:endParaRPr lang="en-US" sz="2800" b="1" dirty="0">
              <a:latin typeface="Consolas" panose="020B0609020204030204" pitchFamily="49" charset="0"/>
            </a:endParaRPr>
          </a:p>
          <a:p>
            <a:r>
              <a:rPr lang="en-US" sz="2800" b="1" dirty="0">
                <a:latin typeface="Consolas" panose="020B0609020204030204" pitchFamily="49" charset="0"/>
              </a:rPr>
              <a:t>void</a:t>
            </a:r>
            <a:r>
              <a:rPr lang="en-US" sz="2800" dirty="0">
                <a:latin typeface="Consolas" panose="020B0609020204030204" pitchFamily="49" charset="0"/>
              </a:rPr>
              <a:t> </a:t>
            </a:r>
            <a:r>
              <a:rPr lang="en-US" sz="2800" dirty="0" err="1">
                <a:latin typeface="Consolas" panose="020B0609020204030204" pitchFamily="49" charset="0"/>
              </a:rPr>
              <a:t>foobar</a:t>
            </a:r>
            <a:r>
              <a:rPr lang="en-US" sz="2800" dirty="0">
                <a:latin typeface="Consolas" panose="020B0609020204030204" pitchFamily="49" charset="0"/>
              </a:rPr>
              <a:t> </a:t>
            </a:r>
            <a:r>
              <a:rPr lang="en-US" sz="2800" b="1" dirty="0" err="1">
                <a:latin typeface="Consolas" panose="020B0609020204030204" pitchFamily="49" charset="0"/>
              </a:rPr>
              <a:t>int</a:t>
            </a:r>
            <a:r>
              <a:rPr lang="en-US" sz="2800" dirty="0">
                <a:latin typeface="Consolas" panose="020B0609020204030204" pitchFamily="49" charset="0"/>
              </a:rPr>
              <a:t> foo  </a:t>
            </a:r>
            <a:r>
              <a:rPr lang="en-US" sz="2800" b="1" dirty="0" err="1">
                <a:latin typeface="Consolas" panose="020B0609020204030204" pitchFamily="49" charset="0"/>
              </a:rPr>
              <a:t>int</a:t>
            </a:r>
            <a:r>
              <a:rPr lang="en-US" sz="2800" dirty="0">
                <a:latin typeface="Consolas" panose="020B0609020204030204" pitchFamily="49" charset="0"/>
              </a:rPr>
              <a:t> bar </a:t>
            </a:r>
            <a:r>
              <a:rPr lang="en-US" sz="2800" dirty="0">
                <a:solidFill>
                  <a:schemeClr val="tx1">
                    <a:lumMod val="50000"/>
                    <a:lumOff val="50000"/>
                  </a:schemeClr>
                </a:solidFill>
                <a:latin typeface="Consolas" panose="020B0609020204030204" pitchFamily="49" charset="0"/>
              </a:rPr>
              <a:t>  </a:t>
            </a:r>
          </a:p>
          <a:p>
            <a:r>
              <a:rPr lang="en-US" sz="2800" dirty="0">
                <a:latin typeface="Consolas" panose="020B0609020204030204" pitchFamily="49" charset="0"/>
              </a:rPr>
              <a:t>    </a:t>
            </a:r>
            <a:r>
              <a:rPr lang="en-US" sz="2800" b="1" dirty="0" err="1">
                <a:latin typeface="Consolas" panose="020B0609020204030204" pitchFamily="49" charset="0"/>
              </a:rPr>
              <a:t>int</a:t>
            </a:r>
            <a:r>
              <a:rPr lang="en-US" sz="2800" dirty="0">
                <a:latin typeface="Consolas" panose="020B0609020204030204" pitchFamily="49" charset="0"/>
              </a:rPr>
              <a:t> </a:t>
            </a:r>
            <a:r>
              <a:rPr lang="en-US" sz="2800" dirty="0" err="1">
                <a:latin typeface="Consolas" panose="020B0609020204030204" pitchFamily="49" charset="0"/>
              </a:rPr>
              <a:t>baz</a:t>
            </a:r>
            <a:r>
              <a:rPr lang="en-US" sz="2800" dirty="0">
                <a:latin typeface="Consolas" panose="020B0609020204030204" pitchFamily="49" charset="0"/>
              </a:rPr>
              <a:t>   foo   bar</a:t>
            </a:r>
            <a:r>
              <a:rPr lang="en-US" sz="2800" b="1" dirty="0">
                <a:latin typeface="Consolas" panose="020B0609020204030204" pitchFamily="49" charset="0"/>
              </a:rPr>
              <a:t> </a:t>
            </a:r>
            <a:endParaRPr lang="en-US" sz="2800" dirty="0">
              <a:solidFill>
                <a:schemeClr val="tx1">
                  <a:lumMod val="50000"/>
                  <a:lumOff val="50000"/>
                </a:schemeClr>
              </a:solidFill>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baz</a:t>
            </a:r>
            <a:r>
              <a:rPr lang="en-US" sz="2800" dirty="0">
                <a:latin typeface="Consolas" panose="020B0609020204030204" pitchFamily="49" charset="0"/>
              </a:rPr>
              <a:t> </a:t>
            </a:r>
            <a:endParaRPr lang="en-US" sz="2800" dirty="0">
              <a:solidFill>
                <a:schemeClr val="tx1">
                  <a:lumMod val="50000"/>
                  <a:lumOff val="50000"/>
                </a:schemeClr>
              </a:solidFill>
              <a:latin typeface="Consolas" panose="020B0609020204030204" pitchFamily="49" charset="0"/>
            </a:endParaRPr>
          </a:p>
          <a:p>
            <a:r>
              <a:rPr lang="en-US" sz="2800" dirty="0">
                <a:latin typeface="Consolas" panose="020B0609020204030204" pitchFamily="49" charset="0"/>
              </a:rPr>
              <a:t>    </a:t>
            </a:r>
            <a:r>
              <a:rPr lang="en-US" sz="2800" b="1" dirty="0">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baz</a:t>
            </a:r>
            <a:r>
              <a:rPr lang="en-US" sz="2800" dirty="0">
                <a:latin typeface="Consolas" panose="020B0609020204030204" pitchFamily="49" charset="0"/>
              </a:rPr>
              <a:t>   42  </a:t>
            </a:r>
          </a:p>
          <a:p>
            <a:r>
              <a:rPr lang="en-US" sz="2800" dirty="0">
                <a:latin typeface="Consolas" panose="020B0609020204030204" pitchFamily="49" charset="0"/>
              </a:rPr>
              <a:t>        </a:t>
            </a:r>
            <a:r>
              <a:rPr lang="en-US" sz="2800" b="1" dirty="0">
                <a:latin typeface="Consolas" panose="020B0609020204030204" pitchFamily="49" charset="0"/>
              </a:rPr>
              <a:t>return</a:t>
            </a:r>
            <a:r>
              <a:rPr lang="en-US" sz="2800" dirty="0">
                <a:latin typeface="Consolas" panose="020B0609020204030204" pitchFamily="49" charset="0"/>
              </a:rPr>
              <a:t> foo </a:t>
            </a:r>
            <a:endParaRPr lang="en-US" sz="2800" dirty="0">
              <a:solidFill>
                <a:schemeClr val="tx1">
                  <a:lumMod val="50000"/>
                  <a:lumOff val="50000"/>
                </a:schemeClr>
              </a:solidFill>
              <a:latin typeface="Consolas" panose="020B0609020204030204" pitchFamily="49" charset="0"/>
            </a:endParaRPr>
          </a:p>
          <a:p>
            <a:r>
              <a:rPr lang="en-US" sz="2800" dirty="0">
                <a:latin typeface="Consolas" panose="020B0609020204030204" pitchFamily="49" charset="0"/>
              </a:rPr>
              <a:t>    </a:t>
            </a:r>
            <a:r>
              <a:rPr lang="en-US" sz="2800" b="1" dirty="0">
                <a:latin typeface="Consolas" panose="020B0609020204030204" pitchFamily="49" charset="0"/>
              </a:rPr>
              <a:t>else</a:t>
            </a:r>
          </a:p>
          <a:p>
            <a:r>
              <a:rPr lang="en-US" sz="2800" dirty="0">
                <a:latin typeface="Consolas" panose="020B0609020204030204" pitchFamily="49" charset="0"/>
              </a:rPr>
              <a:t>        </a:t>
            </a:r>
            <a:r>
              <a:rPr lang="en-US" sz="2800" b="1" dirty="0">
                <a:latin typeface="Consolas" panose="020B0609020204030204" pitchFamily="49" charset="0"/>
              </a:rPr>
              <a:t>return</a:t>
            </a:r>
            <a:r>
              <a:rPr lang="en-US" sz="2800" dirty="0">
                <a:latin typeface="Consolas" panose="020B0609020204030204" pitchFamily="49" charset="0"/>
              </a:rPr>
              <a:t> bar</a:t>
            </a:r>
            <a:endParaRPr lang="en-US" sz="2800" dirty="0">
              <a:solidFill>
                <a:schemeClr val="tx1">
                  <a:lumMod val="50000"/>
                  <a:lumOff val="50000"/>
                </a:schemeClr>
              </a:solidFill>
              <a:latin typeface="Consolas" panose="020B0609020204030204" pitchFamily="49" charset="0"/>
            </a:endParaRPr>
          </a:p>
          <a:p>
            <a:endParaRPr lang="en-US" sz="2800" dirty="0">
              <a:solidFill>
                <a:schemeClr val="tx1">
                  <a:lumMod val="50000"/>
                  <a:lumOff val="50000"/>
                </a:schemeClr>
              </a:solidFill>
              <a:latin typeface="Consolas" panose="020B0609020204030204" pitchFamily="49" charset="0"/>
            </a:endParaRPr>
          </a:p>
        </p:txBody>
      </p:sp>
    </p:spTree>
    <p:extLst>
      <p:ext uri="{BB962C8B-B14F-4D97-AF65-F5344CB8AC3E}">
        <p14:creationId xmlns:p14="http://schemas.microsoft.com/office/powerpoint/2010/main" val="243691525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4AE715-B7AD-48DB-92FF-BFBE83EA1420}"/>
              </a:ext>
            </a:extLst>
          </p:cNvPr>
          <p:cNvSpPr>
            <a:spLocks noGrp="1"/>
          </p:cNvSpPr>
          <p:nvPr>
            <p:ph type="sldNum" sz="quarter" idx="12"/>
          </p:nvPr>
        </p:nvSpPr>
        <p:spPr/>
        <p:txBody>
          <a:bodyPr/>
          <a:lstStyle/>
          <a:p>
            <a:fld id="{1CC5E382-7288-4D45-A9E7-9321A799B0D7}" type="slidenum">
              <a:rPr lang="en-US" smtClean="0"/>
              <a:t>48</a:t>
            </a:fld>
            <a:endParaRPr lang="en-US"/>
          </a:p>
        </p:txBody>
      </p:sp>
      <p:sp>
        <p:nvSpPr>
          <p:cNvPr id="6" name="TextBox 5">
            <a:extLst>
              <a:ext uri="{FF2B5EF4-FFF2-40B4-BE49-F238E27FC236}">
                <a16:creationId xmlns:a16="http://schemas.microsoft.com/office/drawing/2014/main" id="{D55AFA54-9A5E-4B8B-956A-FDED17821C05}"/>
              </a:ext>
            </a:extLst>
          </p:cNvPr>
          <p:cNvSpPr txBox="1"/>
          <p:nvPr/>
        </p:nvSpPr>
        <p:spPr>
          <a:xfrm>
            <a:off x="3274828" y="1244011"/>
            <a:ext cx="3349257" cy="4832092"/>
          </a:xfrm>
          <a:prstGeom prst="rect">
            <a:avLst/>
          </a:prstGeom>
          <a:noFill/>
        </p:spPr>
        <p:txBody>
          <a:bodyPr wrap="square" rtlCol="0">
            <a:spAutoFit/>
          </a:bodyPr>
          <a:lstStyle/>
          <a:p>
            <a:r>
              <a:rPr lang="en-US" sz="2800" dirty="0">
                <a:latin typeface="Consolas" panose="020B0609020204030204" pitchFamily="49" charset="0"/>
              </a:rPr>
              <a:t>void </a:t>
            </a:r>
          </a:p>
          <a:p>
            <a:r>
              <a:rPr lang="en-US" sz="2800" dirty="0" err="1">
                <a:latin typeface="Consolas" panose="020B0609020204030204" pitchFamily="49" charset="0"/>
              </a:rPr>
              <a:t>foobar</a:t>
            </a:r>
            <a:endParaRPr lang="en-US" sz="2800" dirty="0">
              <a:latin typeface="Consolas" panose="020B0609020204030204" pitchFamily="49" charset="0"/>
            </a:endParaRPr>
          </a:p>
          <a:p>
            <a:r>
              <a:rPr lang="en-US" sz="2800" dirty="0" err="1">
                <a:latin typeface="Consolas" panose="020B0609020204030204" pitchFamily="49" charset="0"/>
              </a:rPr>
              <a:t>int</a:t>
            </a:r>
            <a:r>
              <a:rPr lang="en-US" sz="2800" dirty="0">
                <a:latin typeface="Consolas" panose="020B0609020204030204" pitchFamily="49" charset="0"/>
              </a:rPr>
              <a:t> </a:t>
            </a:r>
            <a:r>
              <a:rPr lang="en-US" sz="2800" dirty="0" err="1">
                <a:latin typeface="Consolas" panose="020B0609020204030204" pitchFamily="49" charset="0"/>
              </a:rPr>
              <a:t>int</a:t>
            </a:r>
            <a:r>
              <a:rPr lang="en-US" sz="2800" dirty="0">
                <a:latin typeface="Consolas" panose="020B0609020204030204" pitchFamily="49" charset="0"/>
              </a:rPr>
              <a:t> </a:t>
            </a:r>
            <a:r>
              <a:rPr lang="en-US" sz="2800" dirty="0" err="1">
                <a:latin typeface="Consolas" panose="020B0609020204030204" pitchFamily="49" charset="0"/>
              </a:rPr>
              <a:t>int</a:t>
            </a:r>
            <a:endParaRPr lang="en-US" sz="2800" dirty="0">
              <a:latin typeface="Consolas" panose="020B0609020204030204" pitchFamily="49" charset="0"/>
            </a:endParaRPr>
          </a:p>
          <a:p>
            <a:r>
              <a:rPr lang="en-US" sz="2800" dirty="0">
                <a:latin typeface="Consolas" panose="020B0609020204030204" pitchFamily="49" charset="0"/>
              </a:rPr>
              <a:t>foo foo </a:t>
            </a:r>
            <a:r>
              <a:rPr lang="en-US" sz="2800" dirty="0" err="1">
                <a:latin typeface="Consolas" panose="020B0609020204030204" pitchFamily="49" charset="0"/>
              </a:rPr>
              <a:t>foo</a:t>
            </a:r>
            <a:endParaRPr lang="en-US" sz="2800" dirty="0">
              <a:latin typeface="Consolas" panose="020B0609020204030204" pitchFamily="49" charset="0"/>
            </a:endParaRPr>
          </a:p>
          <a:p>
            <a:r>
              <a:rPr lang="en-US" sz="2800" dirty="0">
                <a:latin typeface="Consolas" panose="020B0609020204030204" pitchFamily="49" charset="0"/>
              </a:rPr>
              <a:t>bar bar </a:t>
            </a:r>
            <a:r>
              <a:rPr lang="en-US" sz="2800" dirty="0" err="1">
                <a:latin typeface="Consolas" panose="020B0609020204030204" pitchFamily="49" charset="0"/>
              </a:rPr>
              <a:t>bar</a:t>
            </a:r>
            <a:r>
              <a:rPr lang="en-US" sz="2800" dirty="0">
                <a:latin typeface="Consolas" panose="020B0609020204030204" pitchFamily="49" charset="0"/>
              </a:rPr>
              <a:t> </a:t>
            </a:r>
            <a:r>
              <a:rPr lang="en-US" sz="2800" dirty="0">
                <a:solidFill>
                  <a:schemeClr val="tx1">
                    <a:lumMod val="50000"/>
                    <a:lumOff val="50000"/>
                  </a:schemeClr>
                </a:solidFill>
                <a:latin typeface="Consolas" panose="020B0609020204030204" pitchFamily="49" charset="0"/>
              </a:rPr>
              <a:t>  </a:t>
            </a:r>
          </a:p>
          <a:p>
            <a:r>
              <a:rPr lang="en-US" sz="2800" dirty="0" err="1">
                <a:latin typeface="Consolas" panose="020B0609020204030204" pitchFamily="49" charset="0"/>
              </a:rPr>
              <a:t>baz</a:t>
            </a:r>
            <a:r>
              <a:rPr lang="en-US" sz="2800" dirty="0">
                <a:latin typeface="Consolas" panose="020B0609020204030204" pitchFamily="49" charset="0"/>
              </a:rPr>
              <a:t> </a:t>
            </a:r>
            <a:r>
              <a:rPr lang="en-US" sz="2800" dirty="0" err="1">
                <a:latin typeface="Consolas" panose="020B0609020204030204" pitchFamily="49" charset="0"/>
              </a:rPr>
              <a:t>baz</a:t>
            </a:r>
            <a:r>
              <a:rPr lang="en-US" sz="2800" dirty="0">
                <a:latin typeface="Consolas" panose="020B0609020204030204" pitchFamily="49" charset="0"/>
              </a:rPr>
              <a:t> </a:t>
            </a:r>
            <a:r>
              <a:rPr lang="en-US" sz="2800" dirty="0" err="1">
                <a:latin typeface="Consolas" panose="020B0609020204030204" pitchFamily="49" charset="0"/>
              </a:rPr>
              <a:t>baz</a:t>
            </a:r>
            <a:r>
              <a:rPr lang="en-US" sz="2800" dirty="0">
                <a:latin typeface="Consolas" panose="020B0609020204030204" pitchFamily="49" charset="0"/>
              </a:rPr>
              <a:t>  </a:t>
            </a:r>
            <a:endParaRPr lang="en-US" sz="2800" dirty="0">
              <a:solidFill>
                <a:schemeClr val="tx1">
                  <a:lumMod val="50000"/>
                  <a:lumOff val="50000"/>
                </a:schemeClr>
              </a:solidFill>
              <a:latin typeface="Consolas" panose="020B0609020204030204" pitchFamily="49" charset="0"/>
            </a:endParaRPr>
          </a:p>
          <a:p>
            <a:r>
              <a:rPr lang="en-US" sz="2800" dirty="0">
                <a:latin typeface="Consolas" panose="020B0609020204030204" pitchFamily="49" charset="0"/>
              </a:rPr>
              <a:t>if</a:t>
            </a:r>
          </a:p>
          <a:p>
            <a:r>
              <a:rPr lang="en-US" sz="2800" dirty="0">
                <a:latin typeface="Consolas" panose="020B0609020204030204" pitchFamily="49" charset="0"/>
              </a:rPr>
              <a:t>42  </a:t>
            </a:r>
          </a:p>
          <a:p>
            <a:r>
              <a:rPr lang="en-US" sz="2800" dirty="0">
                <a:latin typeface="Consolas" panose="020B0609020204030204" pitchFamily="49" charset="0"/>
              </a:rPr>
              <a:t>return </a:t>
            </a:r>
            <a:r>
              <a:rPr lang="en-US" sz="2800" dirty="0" err="1">
                <a:latin typeface="Consolas" panose="020B0609020204030204" pitchFamily="49" charset="0"/>
              </a:rPr>
              <a:t>return</a:t>
            </a:r>
            <a:endParaRPr lang="en-US" sz="2800" dirty="0">
              <a:solidFill>
                <a:schemeClr val="tx1">
                  <a:lumMod val="50000"/>
                  <a:lumOff val="50000"/>
                </a:schemeClr>
              </a:solidFill>
              <a:latin typeface="Consolas" panose="020B0609020204030204" pitchFamily="49" charset="0"/>
            </a:endParaRPr>
          </a:p>
          <a:p>
            <a:r>
              <a:rPr lang="en-US" sz="2800" dirty="0">
                <a:latin typeface="Consolas" panose="020B0609020204030204" pitchFamily="49" charset="0"/>
              </a:rPr>
              <a:t>else</a:t>
            </a:r>
          </a:p>
          <a:p>
            <a:endParaRPr lang="en-US" sz="2800" dirty="0">
              <a:solidFill>
                <a:schemeClr val="tx1">
                  <a:lumMod val="50000"/>
                  <a:lumOff val="50000"/>
                </a:schemeClr>
              </a:solidFill>
              <a:latin typeface="Consolas" panose="020B0609020204030204" pitchFamily="49" charset="0"/>
            </a:endParaRPr>
          </a:p>
        </p:txBody>
      </p:sp>
    </p:spTree>
    <p:extLst>
      <p:ext uri="{BB962C8B-B14F-4D97-AF65-F5344CB8AC3E}">
        <p14:creationId xmlns:p14="http://schemas.microsoft.com/office/powerpoint/2010/main" val="334946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4AE715-B7AD-48DB-92FF-BFBE83EA1420}"/>
              </a:ext>
            </a:extLst>
          </p:cNvPr>
          <p:cNvSpPr>
            <a:spLocks noGrp="1"/>
          </p:cNvSpPr>
          <p:nvPr>
            <p:ph type="sldNum" sz="quarter" idx="12"/>
          </p:nvPr>
        </p:nvSpPr>
        <p:spPr/>
        <p:txBody>
          <a:bodyPr/>
          <a:lstStyle/>
          <a:p>
            <a:fld id="{1CC5E382-7288-4D45-A9E7-9321A799B0D7}" type="slidenum">
              <a:rPr lang="en-US" smtClean="0"/>
              <a:t>49</a:t>
            </a:fld>
            <a:endParaRPr lang="en-US"/>
          </a:p>
        </p:txBody>
      </p:sp>
      <p:sp>
        <p:nvSpPr>
          <p:cNvPr id="6" name="TextBox 5">
            <a:extLst>
              <a:ext uri="{FF2B5EF4-FFF2-40B4-BE49-F238E27FC236}">
                <a16:creationId xmlns:a16="http://schemas.microsoft.com/office/drawing/2014/main" id="{D55AFA54-9A5E-4B8B-956A-FDED17821C05}"/>
              </a:ext>
            </a:extLst>
          </p:cNvPr>
          <p:cNvSpPr txBox="1"/>
          <p:nvPr/>
        </p:nvSpPr>
        <p:spPr>
          <a:xfrm>
            <a:off x="3274828" y="1244011"/>
            <a:ext cx="3349257" cy="4832092"/>
          </a:xfrm>
          <a:prstGeom prst="rect">
            <a:avLst/>
          </a:prstGeom>
          <a:noFill/>
        </p:spPr>
        <p:txBody>
          <a:bodyPr wrap="square" rtlCol="0">
            <a:spAutoFit/>
          </a:bodyPr>
          <a:lstStyle/>
          <a:p>
            <a:r>
              <a:rPr lang="en-US" sz="2800" dirty="0">
                <a:latin typeface="Consolas" panose="020B0609020204030204" pitchFamily="49" charset="0"/>
              </a:rPr>
              <a:t>void : 1 </a:t>
            </a:r>
          </a:p>
          <a:p>
            <a:r>
              <a:rPr lang="en-US" sz="2800" dirty="0" err="1">
                <a:latin typeface="Consolas" panose="020B0609020204030204" pitchFamily="49" charset="0"/>
              </a:rPr>
              <a:t>foobar</a:t>
            </a:r>
            <a:r>
              <a:rPr lang="en-US" sz="2800" dirty="0">
                <a:latin typeface="Consolas" panose="020B0609020204030204" pitchFamily="49" charset="0"/>
              </a:rPr>
              <a:t> : 1</a:t>
            </a:r>
          </a:p>
          <a:p>
            <a:r>
              <a:rPr lang="en-US" sz="2800" dirty="0" err="1">
                <a:latin typeface="Consolas" panose="020B0609020204030204" pitchFamily="49" charset="0"/>
              </a:rPr>
              <a:t>int</a:t>
            </a:r>
            <a:r>
              <a:rPr lang="en-US" sz="2800" dirty="0">
                <a:latin typeface="Consolas" panose="020B0609020204030204" pitchFamily="49" charset="0"/>
              </a:rPr>
              <a:t> : 3</a:t>
            </a:r>
          </a:p>
          <a:p>
            <a:r>
              <a:rPr lang="en-US" sz="2800" dirty="0">
                <a:latin typeface="Consolas" panose="020B0609020204030204" pitchFamily="49" charset="0"/>
              </a:rPr>
              <a:t>foo : 3</a:t>
            </a:r>
          </a:p>
          <a:p>
            <a:r>
              <a:rPr lang="en-US" sz="2800" dirty="0">
                <a:latin typeface="Consolas" panose="020B0609020204030204" pitchFamily="49" charset="0"/>
              </a:rPr>
              <a:t>bar : 3</a:t>
            </a:r>
            <a:endParaRPr lang="en-US" sz="2800" dirty="0">
              <a:solidFill>
                <a:schemeClr val="tx1">
                  <a:lumMod val="50000"/>
                  <a:lumOff val="50000"/>
                </a:schemeClr>
              </a:solidFill>
              <a:latin typeface="Consolas" panose="020B0609020204030204" pitchFamily="49" charset="0"/>
            </a:endParaRPr>
          </a:p>
          <a:p>
            <a:r>
              <a:rPr lang="en-US" sz="2800" dirty="0" err="1">
                <a:latin typeface="Consolas" panose="020B0609020204030204" pitchFamily="49" charset="0"/>
              </a:rPr>
              <a:t>baz</a:t>
            </a:r>
            <a:r>
              <a:rPr lang="en-US" sz="2800" dirty="0">
                <a:latin typeface="Consolas" panose="020B0609020204030204" pitchFamily="49" charset="0"/>
              </a:rPr>
              <a:t> : 3</a:t>
            </a:r>
            <a:endParaRPr lang="en-US" sz="2800" dirty="0">
              <a:solidFill>
                <a:schemeClr val="tx1">
                  <a:lumMod val="50000"/>
                  <a:lumOff val="50000"/>
                </a:schemeClr>
              </a:solidFill>
              <a:latin typeface="Consolas" panose="020B0609020204030204" pitchFamily="49" charset="0"/>
            </a:endParaRPr>
          </a:p>
          <a:p>
            <a:r>
              <a:rPr lang="en-US" sz="2800" dirty="0">
                <a:latin typeface="Consolas" panose="020B0609020204030204" pitchFamily="49" charset="0"/>
              </a:rPr>
              <a:t>if : 1</a:t>
            </a:r>
          </a:p>
          <a:p>
            <a:r>
              <a:rPr lang="en-US" sz="2800" dirty="0">
                <a:latin typeface="Consolas" panose="020B0609020204030204" pitchFamily="49" charset="0"/>
              </a:rPr>
              <a:t>42 : 1 </a:t>
            </a:r>
          </a:p>
          <a:p>
            <a:r>
              <a:rPr lang="en-US" sz="2800" dirty="0">
                <a:latin typeface="Consolas" panose="020B0609020204030204" pitchFamily="49" charset="0"/>
              </a:rPr>
              <a:t>return : 2</a:t>
            </a:r>
            <a:endParaRPr lang="en-US" sz="2800" dirty="0">
              <a:solidFill>
                <a:schemeClr val="tx1">
                  <a:lumMod val="50000"/>
                  <a:lumOff val="50000"/>
                </a:schemeClr>
              </a:solidFill>
              <a:latin typeface="Consolas" panose="020B0609020204030204" pitchFamily="49" charset="0"/>
            </a:endParaRPr>
          </a:p>
          <a:p>
            <a:r>
              <a:rPr lang="en-US" sz="2800" dirty="0">
                <a:latin typeface="Consolas" panose="020B0609020204030204" pitchFamily="49" charset="0"/>
              </a:rPr>
              <a:t>else : 1</a:t>
            </a:r>
          </a:p>
          <a:p>
            <a:endParaRPr lang="en-US" sz="2800" dirty="0">
              <a:solidFill>
                <a:schemeClr val="tx1">
                  <a:lumMod val="50000"/>
                  <a:lumOff val="50000"/>
                </a:schemeClr>
              </a:solidFill>
              <a:latin typeface="Consolas" panose="020B0609020204030204" pitchFamily="49" charset="0"/>
            </a:endParaRPr>
          </a:p>
        </p:txBody>
      </p:sp>
    </p:spTree>
    <p:extLst>
      <p:ext uri="{BB962C8B-B14F-4D97-AF65-F5344CB8AC3E}">
        <p14:creationId xmlns:p14="http://schemas.microsoft.com/office/powerpoint/2010/main" val="37463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86BBE-7300-4F31-8E85-C910331B296F}"/>
              </a:ext>
            </a:extLst>
          </p:cNvPr>
          <p:cNvSpPr>
            <a:spLocks noGrp="1"/>
          </p:cNvSpPr>
          <p:nvPr>
            <p:ph type="title"/>
          </p:nvPr>
        </p:nvSpPr>
        <p:spPr>
          <a:xfrm>
            <a:off x="0" y="2766220"/>
            <a:ext cx="9144000" cy="1325563"/>
          </a:xfrm>
        </p:spPr>
        <p:txBody>
          <a:bodyPr/>
          <a:lstStyle/>
          <a:p>
            <a:pPr algn="ctr"/>
            <a:r>
              <a:rPr lang="en-US" dirty="0"/>
              <a:t>Files</a:t>
            </a:r>
          </a:p>
        </p:txBody>
      </p:sp>
      <p:sp>
        <p:nvSpPr>
          <p:cNvPr id="3" name="Slide Number Placeholder 2">
            <a:extLst>
              <a:ext uri="{FF2B5EF4-FFF2-40B4-BE49-F238E27FC236}">
                <a16:creationId xmlns:a16="http://schemas.microsoft.com/office/drawing/2014/main" id="{78672D4C-9A06-45EC-8149-C99B44230ADD}"/>
              </a:ext>
            </a:extLst>
          </p:cNvPr>
          <p:cNvSpPr>
            <a:spLocks noGrp="1"/>
          </p:cNvSpPr>
          <p:nvPr>
            <p:ph type="sldNum" sz="quarter" idx="12"/>
          </p:nvPr>
        </p:nvSpPr>
        <p:spPr/>
        <p:txBody>
          <a:bodyPr/>
          <a:lstStyle/>
          <a:p>
            <a:fld id="{1CC5E382-7288-4D45-A9E7-9321A799B0D7}" type="slidenum">
              <a:rPr lang="en-US" smtClean="0"/>
              <a:t>5</a:t>
            </a:fld>
            <a:endParaRPr lang="en-US"/>
          </a:p>
        </p:txBody>
      </p:sp>
      <p:graphicFrame>
        <p:nvGraphicFramePr>
          <p:cNvPr id="6" name="Chart 5">
            <a:extLst>
              <a:ext uri="{FF2B5EF4-FFF2-40B4-BE49-F238E27FC236}">
                <a16:creationId xmlns:a16="http://schemas.microsoft.com/office/drawing/2014/main" id="{271BB0E2-99EC-4C2E-8F7B-7A360C926565}"/>
              </a:ext>
            </a:extLst>
          </p:cNvPr>
          <p:cNvGraphicFramePr/>
          <p:nvPr>
            <p:extLst>
              <p:ext uri="{D42A27DB-BD31-4B8C-83A1-F6EECF244321}">
                <p14:modId xmlns:p14="http://schemas.microsoft.com/office/powerpoint/2010/main" val="750703403"/>
              </p:ext>
            </p:extLst>
          </p:nvPr>
        </p:nvGraphicFramePr>
        <p:xfrm>
          <a:off x="1127054" y="0"/>
          <a:ext cx="6886353"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allout: Bent Line 10">
            <a:extLst>
              <a:ext uri="{FF2B5EF4-FFF2-40B4-BE49-F238E27FC236}">
                <a16:creationId xmlns:a16="http://schemas.microsoft.com/office/drawing/2014/main" id="{6017477F-7723-4031-AFC0-829D94452C34}"/>
              </a:ext>
            </a:extLst>
          </p:cNvPr>
          <p:cNvSpPr/>
          <p:nvPr/>
        </p:nvSpPr>
        <p:spPr>
          <a:xfrm>
            <a:off x="7751788" y="471752"/>
            <a:ext cx="1182892" cy="715618"/>
          </a:xfrm>
          <a:prstGeom prst="borderCallout2">
            <a:avLst>
              <a:gd name="adj1" fmla="val 54861"/>
              <a:gd name="adj2" fmla="val -10042"/>
              <a:gd name="adj3" fmla="val 55011"/>
              <a:gd name="adj4" fmla="val -53059"/>
              <a:gd name="adj5" fmla="val 108182"/>
              <a:gd name="adj6" fmla="val -96229"/>
            </a:avLst>
          </a:prstGeom>
          <a:solidFill>
            <a:schemeClr val="accent1">
              <a:lumMod val="20000"/>
              <a:lumOff val="80000"/>
            </a:schemeClr>
          </a:solidFill>
          <a:ln w="38100">
            <a:solidFill>
              <a:schemeClr val="accent5">
                <a:lumMod val="60000"/>
                <a:lumOff val="40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t>73 M</a:t>
            </a:r>
          </a:p>
        </p:txBody>
      </p:sp>
      <p:sp>
        <p:nvSpPr>
          <p:cNvPr id="12" name="TextBox 9">
            <a:extLst>
              <a:ext uri="{FF2B5EF4-FFF2-40B4-BE49-F238E27FC236}">
                <a16:creationId xmlns:a16="http://schemas.microsoft.com/office/drawing/2014/main" id="{641C0829-0F23-41B3-88F6-5EAEFD6D19E7}"/>
              </a:ext>
            </a:extLst>
          </p:cNvPr>
          <p:cNvSpPr txBox="1"/>
          <p:nvPr/>
        </p:nvSpPr>
        <p:spPr>
          <a:xfrm>
            <a:off x="7896250" y="-21572"/>
            <a:ext cx="873957"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t> Java</a:t>
            </a:r>
          </a:p>
        </p:txBody>
      </p:sp>
      <p:sp>
        <p:nvSpPr>
          <p:cNvPr id="13" name="Callout: Bent Line 12">
            <a:extLst>
              <a:ext uri="{FF2B5EF4-FFF2-40B4-BE49-F238E27FC236}">
                <a16:creationId xmlns:a16="http://schemas.microsoft.com/office/drawing/2014/main" id="{B44D21A5-AE3A-4913-850E-2B47911B8239}"/>
              </a:ext>
            </a:extLst>
          </p:cNvPr>
          <p:cNvSpPr/>
          <p:nvPr/>
        </p:nvSpPr>
        <p:spPr>
          <a:xfrm>
            <a:off x="7940803" y="2982811"/>
            <a:ext cx="1162879" cy="715618"/>
          </a:xfrm>
          <a:prstGeom prst="borderCallout2">
            <a:avLst>
              <a:gd name="adj1" fmla="val 54861"/>
              <a:gd name="adj2" fmla="val -10042"/>
              <a:gd name="adj3" fmla="val 55011"/>
              <a:gd name="adj4" fmla="val -54006"/>
              <a:gd name="adj5" fmla="val 17353"/>
              <a:gd name="adj6" fmla="val -47912"/>
            </a:avLst>
          </a:prstGeom>
          <a:solidFill>
            <a:schemeClr val="accent2">
              <a:lumMod val="20000"/>
              <a:lumOff val="80000"/>
            </a:schemeClr>
          </a:solidFill>
          <a:ln w="38100">
            <a:solidFill>
              <a:schemeClr val="accent2">
                <a:lumMod val="60000"/>
                <a:lumOff val="40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t>62 M</a:t>
            </a:r>
          </a:p>
        </p:txBody>
      </p:sp>
      <p:sp>
        <p:nvSpPr>
          <p:cNvPr id="14" name="TextBox 9">
            <a:extLst>
              <a:ext uri="{FF2B5EF4-FFF2-40B4-BE49-F238E27FC236}">
                <a16:creationId xmlns:a16="http://schemas.microsoft.com/office/drawing/2014/main" id="{D7FCED3B-E0A8-478C-9C66-06B20A1EB845}"/>
              </a:ext>
            </a:extLst>
          </p:cNvPr>
          <p:cNvSpPr txBox="1"/>
          <p:nvPr/>
        </p:nvSpPr>
        <p:spPr>
          <a:xfrm>
            <a:off x="7940803" y="2504608"/>
            <a:ext cx="1149097"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t> C/C++</a:t>
            </a:r>
          </a:p>
        </p:txBody>
      </p:sp>
      <p:sp>
        <p:nvSpPr>
          <p:cNvPr id="15" name="Callout: Bent Line 14">
            <a:extLst>
              <a:ext uri="{FF2B5EF4-FFF2-40B4-BE49-F238E27FC236}">
                <a16:creationId xmlns:a16="http://schemas.microsoft.com/office/drawing/2014/main" id="{641312D8-4105-4FB5-B7CC-9CC6DD60D520}"/>
              </a:ext>
            </a:extLst>
          </p:cNvPr>
          <p:cNvSpPr/>
          <p:nvPr/>
        </p:nvSpPr>
        <p:spPr>
          <a:xfrm>
            <a:off x="7710629" y="5640733"/>
            <a:ext cx="1162879" cy="715618"/>
          </a:xfrm>
          <a:prstGeom prst="borderCallout2">
            <a:avLst>
              <a:gd name="adj1" fmla="val 50242"/>
              <a:gd name="adj2" fmla="val -11937"/>
              <a:gd name="adj3" fmla="val 50393"/>
              <a:gd name="adj4" fmla="val -30322"/>
              <a:gd name="adj5" fmla="val -22674"/>
              <a:gd name="adj6" fmla="val -82018"/>
            </a:avLst>
          </a:prstGeom>
          <a:solidFill>
            <a:schemeClr val="bg2">
              <a:lumMod val="90000"/>
            </a:schemeClr>
          </a:solidFill>
          <a:ln w="38100">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t>33 M</a:t>
            </a:r>
          </a:p>
        </p:txBody>
      </p:sp>
      <p:sp>
        <p:nvSpPr>
          <p:cNvPr id="16" name="TextBox 9">
            <a:extLst>
              <a:ext uri="{FF2B5EF4-FFF2-40B4-BE49-F238E27FC236}">
                <a16:creationId xmlns:a16="http://schemas.microsoft.com/office/drawing/2014/main" id="{5CB8D7CC-2444-4611-8976-D93B938A6344}"/>
              </a:ext>
            </a:extLst>
          </p:cNvPr>
          <p:cNvSpPr txBox="1"/>
          <p:nvPr/>
        </p:nvSpPr>
        <p:spPr>
          <a:xfrm>
            <a:off x="7710629" y="5162530"/>
            <a:ext cx="1224053"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t>Python</a:t>
            </a:r>
          </a:p>
        </p:txBody>
      </p:sp>
      <p:sp>
        <p:nvSpPr>
          <p:cNvPr id="17" name="Callout: Bent Line 16">
            <a:extLst>
              <a:ext uri="{FF2B5EF4-FFF2-40B4-BE49-F238E27FC236}">
                <a16:creationId xmlns:a16="http://schemas.microsoft.com/office/drawing/2014/main" id="{6E14737A-E63A-45ED-BBDC-D6DEC397701A}"/>
              </a:ext>
            </a:extLst>
          </p:cNvPr>
          <p:cNvSpPr/>
          <p:nvPr/>
        </p:nvSpPr>
        <p:spPr>
          <a:xfrm>
            <a:off x="50560" y="500711"/>
            <a:ext cx="1362934" cy="715618"/>
          </a:xfrm>
          <a:prstGeom prst="borderCallout2">
            <a:avLst>
              <a:gd name="adj1" fmla="val 53321"/>
              <a:gd name="adj2" fmla="val 112170"/>
              <a:gd name="adj3" fmla="val 53472"/>
              <a:gd name="adj4" fmla="val 161996"/>
              <a:gd name="adj5" fmla="val 112801"/>
              <a:gd name="adj6" fmla="val 193547"/>
            </a:avLst>
          </a:prstGeom>
          <a:solidFill>
            <a:schemeClr val="accent6">
              <a:lumMod val="20000"/>
              <a:lumOff val="80000"/>
            </a:schemeClr>
          </a:solidFill>
          <a:ln w="38100">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3200" dirty="0"/>
              <a:t>262 M</a:t>
            </a:r>
          </a:p>
        </p:txBody>
      </p:sp>
      <p:sp>
        <p:nvSpPr>
          <p:cNvPr id="18" name="TextBox 9">
            <a:extLst>
              <a:ext uri="{FF2B5EF4-FFF2-40B4-BE49-F238E27FC236}">
                <a16:creationId xmlns:a16="http://schemas.microsoft.com/office/drawing/2014/main" id="{BFD212D0-DC52-4CD1-B957-17DE45F84AA7}"/>
              </a:ext>
            </a:extLst>
          </p:cNvPr>
          <p:cNvSpPr txBox="1"/>
          <p:nvPr/>
        </p:nvSpPr>
        <p:spPr>
          <a:xfrm>
            <a:off x="-80055" y="-11254"/>
            <a:ext cx="1624163" cy="52322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a:t>JavaScript</a:t>
            </a:r>
          </a:p>
        </p:txBody>
      </p:sp>
      <p:sp>
        <p:nvSpPr>
          <p:cNvPr id="19" name="TextBox 18">
            <a:extLst>
              <a:ext uri="{FF2B5EF4-FFF2-40B4-BE49-F238E27FC236}">
                <a16:creationId xmlns:a16="http://schemas.microsoft.com/office/drawing/2014/main" id="{39C629AB-0411-4A10-8B58-6443B512B637}"/>
              </a:ext>
            </a:extLst>
          </p:cNvPr>
          <p:cNvSpPr txBox="1"/>
          <p:nvPr/>
        </p:nvSpPr>
        <p:spPr>
          <a:xfrm>
            <a:off x="3459852" y="3698430"/>
            <a:ext cx="2148152" cy="584775"/>
          </a:xfrm>
          <a:prstGeom prst="rect">
            <a:avLst/>
          </a:prstGeom>
          <a:noFill/>
        </p:spPr>
        <p:txBody>
          <a:bodyPr wrap="none" rtlCol="0">
            <a:spAutoFit/>
          </a:bodyPr>
          <a:lstStyle/>
          <a:p>
            <a:r>
              <a:rPr lang="en-US" sz="3200" dirty="0"/>
              <a:t>(    </a:t>
            </a:r>
            <a:r>
              <a:rPr lang="en-US" sz="3200" dirty="0">
                <a:latin typeface="+mj-lt"/>
              </a:rPr>
              <a:t>projects</a:t>
            </a:r>
            <a:r>
              <a:rPr lang="en-US" sz="3200" dirty="0"/>
              <a:t>)</a:t>
            </a:r>
          </a:p>
        </p:txBody>
      </p:sp>
      <p:sp>
        <p:nvSpPr>
          <p:cNvPr id="4" name="Rectangle 3">
            <a:extLst>
              <a:ext uri="{FF2B5EF4-FFF2-40B4-BE49-F238E27FC236}">
                <a16:creationId xmlns:a16="http://schemas.microsoft.com/office/drawing/2014/main" id="{F2FCF923-AC6D-41C8-A827-C24C27227E8B}"/>
              </a:ext>
            </a:extLst>
          </p:cNvPr>
          <p:cNvSpPr/>
          <p:nvPr/>
        </p:nvSpPr>
        <p:spPr>
          <a:xfrm>
            <a:off x="3679383" y="3845030"/>
            <a:ext cx="351943" cy="350182"/>
          </a:xfrm>
          <a:prstGeom prst="rect">
            <a:avLst/>
          </a:prstGeom>
          <a:pattFill prst="dkHorz">
            <a:fgClr>
              <a:schemeClr val="dk1"/>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8541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4AE715-B7AD-48DB-92FF-BFBE83EA1420}"/>
              </a:ext>
            </a:extLst>
          </p:cNvPr>
          <p:cNvSpPr>
            <a:spLocks noGrp="1"/>
          </p:cNvSpPr>
          <p:nvPr>
            <p:ph type="sldNum" sz="quarter" idx="12"/>
          </p:nvPr>
        </p:nvSpPr>
        <p:spPr/>
        <p:txBody>
          <a:bodyPr/>
          <a:lstStyle/>
          <a:p>
            <a:fld id="{1CC5E382-7288-4D45-A9E7-9321A799B0D7}" type="slidenum">
              <a:rPr lang="en-US" smtClean="0"/>
              <a:t>50</a:t>
            </a:fld>
            <a:endParaRPr lang="en-US"/>
          </a:p>
        </p:txBody>
      </p:sp>
      <p:sp>
        <p:nvSpPr>
          <p:cNvPr id="22" name="TextBox 21">
            <a:extLst>
              <a:ext uri="{FF2B5EF4-FFF2-40B4-BE49-F238E27FC236}">
                <a16:creationId xmlns:a16="http://schemas.microsoft.com/office/drawing/2014/main" id="{098B5999-D5AC-433A-8EF4-2BB016CCBE1B}"/>
              </a:ext>
            </a:extLst>
          </p:cNvPr>
          <p:cNvSpPr txBox="1"/>
          <p:nvPr/>
        </p:nvSpPr>
        <p:spPr>
          <a:xfrm>
            <a:off x="2" y="242228"/>
            <a:ext cx="8825023" cy="769441"/>
          </a:xfrm>
          <a:prstGeom prst="rect">
            <a:avLst/>
          </a:prstGeom>
          <a:noFill/>
        </p:spPr>
        <p:txBody>
          <a:bodyPr wrap="square" rtlCol="0">
            <a:spAutoFit/>
          </a:bodyPr>
          <a:lstStyle/>
          <a:p>
            <a:r>
              <a:rPr lang="en-US" sz="4400" dirty="0">
                <a:latin typeface="+mj-lt"/>
              </a:rPr>
              <a:t>Detecting Similarity with </a:t>
            </a:r>
            <a:r>
              <a:rPr lang="en-US" sz="4400" dirty="0" err="1">
                <a:latin typeface="+mj-lt"/>
              </a:rPr>
              <a:t>SourcererCC</a:t>
            </a:r>
            <a:endParaRPr lang="en-US" sz="4400" dirty="0">
              <a:latin typeface="+mj-lt"/>
            </a:endParaRPr>
          </a:p>
        </p:txBody>
      </p:sp>
      <p:pic>
        <p:nvPicPr>
          <p:cNvPr id="28" name="Picture 27">
            <a:extLst>
              <a:ext uri="{FF2B5EF4-FFF2-40B4-BE49-F238E27FC236}">
                <a16:creationId xmlns:a16="http://schemas.microsoft.com/office/drawing/2014/main" id="{90C81503-FB05-43DD-B1B4-C81B11EE77A4}"/>
              </a:ext>
            </a:extLst>
          </p:cNvPr>
          <p:cNvPicPr>
            <a:picLocks noChangeAspect="1"/>
          </p:cNvPicPr>
          <p:nvPr/>
        </p:nvPicPr>
        <p:blipFill>
          <a:blip r:embed="rId3"/>
          <a:stretch>
            <a:fillRect/>
          </a:stretch>
        </p:blipFill>
        <p:spPr>
          <a:xfrm>
            <a:off x="781050" y="1585359"/>
            <a:ext cx="7734300" cy="5962650"/>
          </a:xfrm>
          <a:prstGeom prst="rect">
            <a:avLst/>
          </a:prstGeom>
          <a:ln>
            <a:solidFill>
              <a:schemeClr val="tx1"/>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386514427"/>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3F5CE-6F3A-4694-A788-A4581C443B18}"/>
              </a:ext>
            </a:extLst>
          </p:cNvPr>
          <p:cNvSpPr>
            <a:spLocks noGrp="1"/>
          </p:cNvSpPr>
          <p:nvPr>
            <p:ph idx="1"/>
          </p:nvPr>
        </p:nvSpPr>
        <p:spPr>
          <a:xfrm>
            <a:off x="446568" y="1825625"/>
            <a:ext cx="8068783" cy="4351338"/>
          </a:xfrm>
        </p:spPr>
        <p:txBody>
          <a:bodyPr/>
          <a:lstStyle/>
          <a:p>
            <a:pPr marL="0" indent="0">
              <a:buNone/>
            </a:pPr>
            <a:r>
              <a:rPr lang="en-US" dirty="0"/>
              <a:t>near miss file clones</a:t>
            </a:r>
          </a:p>
          <a:p>
            <a:pPr marL="0" indent="0">
              <a:buNone/>
            </a:pPr>
            <a:endParaRPr lang="en-US" sz="800" dirty="0"/>
          </a:p>
          <a:p>
            <a:pPr marL="0" indent="0">
              <a:buNone/>
            </a:pPr>
            <a:r>
              <a:rPr lang="en-US" dirty="0"/>
              <a:t>compare only what is needed</a:t>
            </a:r>
          </a:p>
          <a:p>
            <a:pPr lvl="1"/>
            <a:r>
              <a:rPr lang="en-US" dirty="0"/>
              <a:t>token based</a:t>
            </a:r>
          </a:p>
          <a:p>
            <a:pPr marL="0" indent="0">
              <a:buNone/>
            </a:pPr>
            <a:endParaRPr lang="en-US" sz="800" dirty="0"/>
          </a:p>
          <a:p>
            <a:pPr marL="0" indent="0">
              <a:buNone/>
            </a:pPr>
            <a:r>
              <a:rPr lang="en-US" dirty="0"/>
              <a:t>bound the number of comparisons</a:t>
            </a:r>
          </a:p>
          <a:p>
            <a:pPr lvl="1"/>
            <a:r>
              <a:rPr lang="en-US" dirty="0"/>
              <a:t>tokens are indexed</a:t>
            </a:r>
          </a:p>
          <a:p>
            <a:pPr lvl="1"/>
            <a:r>
              <a:rPr lang="en-US" dirty="0"/>
              <a:t>data partitioned according to size</a:t>
            </a:r>
          </a:p>
          <a:p>
            <a:pPr marL="0" indent="0">
              <a:buNone/>
            </a:pPr>
            <a:endParaRPr lang="en-US" sz="800" dirty="0"/>
          </a:p>
          <a:p>
            <a:pPr marL="0" indent="0">
              <a:buNone/>
            </a:pPr>
            <a:r>
              <a:rPr lang="en-US" dirty="0"/>
              <a:t>distributed</a:t>
            </a:r>
          </a:p>
        </p:txBody>
      </p:sp>
      <p:sp>
        <p:nvSpPr>
          <p:cNvPr id="5" name="Slide Number Placeholder 4">
            <a:extLst>
              <a:ext uri="{FF2B5EF4-FFF2-40B4-BE49-F238E27FC236}">
                <a16:creationId xmlns:a16="http://schemas.microsoft.com/office/drawing/2014/main" id="{C6CDA4BE-ACC1-42B0-A8B8-DBCF88867EF1}"/>
              </a:ext>
            </a:extLst>
          </p:cNvPr>
          <p:cNvSpPr>
            <a:spLocks noGrp="1"/>
          </p:cNvSpPr>
          <p:nvPr>
            <p:ph type="sldNum" sz="quarter" idx="12"/>
          </p:nvPr>
        </p:nvSpPr>
        <p:spPr/>
        <p:txBody>
          <a:bodyPr/>
          <a:lstStyle/>
          <a:p>
            <a:fld id="{1CC5E382-7288-4D45-A9E7-9321A799B0D7}" type="slidenum">
              <a:rPr lang="en-US" smtClean="0"/>
              <a:t>51</a:t>
            </a:fld>
            <a:endParaRPr lang="en-US"/>
          </a:p>
        </p:txBody>
      </p:sp>
      <p:sp>
        <p:nvSpPr>
          <p:cNvPr id="4" name="TextBox 3">
            <a:extLst>
              <a:ext uri="{FF2B5EF4-FFF2-40B4-BE49-F238E27FC236}">
                <a16:creationId xmlns:a16="http://schemas.microsoft.com/office/drawing/2014/main" id="{11FFAE42-2779-4C75-A7CF-8AD2EF0468D7}"/>
              </a:ext>
            </a:extLst>
          </p:cNvPr>
          <p:cNvSpPr txBox="1"/>
          <p:nvPr/>
        </p:nvSpPr>
        <p:spPr>
          <a:xfrm>
            <a:off x="3878460" y="6286502"/>
            <a:ext cx="6122613"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Consolas"/>
              </a:rPr>
              <a:t>mondego.ics.uci.edu/projects/</a:t>
            </a:r>
            <a:r>
              <a:rPr lang="en-GB" dirty="0" err="1">
                <a:latin typeface="Consolas"/>
              </a:rPr>
              <a:t>SourcererCC</a:t>
            </a:r>
            <a:br>
              <a:rPr lang="en-US" dirty="0">
                <a:latin typeface="+mn-ea"/>
                <a:cs typeface="+mn-ea"/>
              </a:rPr>
            </a:br>
            <a:endParaRPr lang="en-GB" dirty="0">
              <a:latin typeface="Consolas"/>
            </a:endParaRPr>
          </a:p>
        </p:txBody>
      </p:sp>
      <p:sp>
        <p:nvSpPr>
          <p:cNvPr id="8" name="TextBox 7">
            <a:extLst>
              <a:ext uri="{FF2B5EF4-FFF2-40B4-BE49-F238E27FC236}">
                <a16:creationId xmlns:a16="http://schemas.microsoft.com/office/drawing/2014/main" id="{B4E282AB-C62E-4629-B537-789F232E0D9D}"/>
              </a:ext>
            </a:extLst>
          </p:cNvPr>
          <p:cNvSpPr txBox="1"/>
          <p:nvPr/>
        </p:nvSpPr>
        <p:spPr>
          <a:xfrm>
            <a:off x="2" y="242228"/>
            <a:ext cx="8825023" cy="769441"/>
          </a:xfrm>
          <a:prstGeom prst="rect">
            <a:avLst/>
          </a:prstGeom>
          <a:noFill/>
        </p:spPr>
        <p:txBody>
          <a:bodyPr wrap="square" rtlCol="0">
            <a:spAutoFit/>
          </a:bodyPr>
          <a:lstStyle/>
          <a:p>
            <a:r>
              <a:rPr lang="en-US" sz="4400" dirty="0">
                <a:latin typeface="+mj-lt"/>
              </a:rPr>
              <a:t>Detecting Similarity with </a:t>
            </a:r>
            <a:r>
              <a:rPr lang="en-US" sz="4400" dirty="0" err="1">
                <a:latin typeface="+mj-lt"/>
              </a:rPr>
              <a:t>SourcererCC</a:t>
            </a:r>
            <a:endParaRPr lang="en-US" sz="4400" dirty="0">
              <a:latin typeface="+mj-lt"/>
            </a:endParaRPr>
          </a:p>
        </p:txBody>
      </p:sp>
    </p:spTree>
    <p:extLst>
      <p:ext uri="{BB962C8B-B14F-4D97-AF65-F5344CB8AC3E}">
        <p14:creationId xmlns:p14="http://schemas.microsoft.com/office/powerpoint/2010/main" val="40265993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0E5B-FE9B-4427-B70E-824FC12A2A31}"/>
              </a:ext>
            </a:extLst>
          </p:cNvPr>
          <p:cNvSpPr>
            <a:spLocks noGrp="1"/>
          </p:cNvSpPr>
          <p:nvPr>
            <p:ph type="title"/>
          </p:nvPr>
        </p:nvSpPr>
        <p:spPr>
          <a:xfrm>
            <a:off x="0" y="0"/>
            <a:ext cx="9144000" cy="6858000"/>
          </a:xfrm>
        </p:spPr>
        <p:txBody>
          <a:bodyPr>
            <a:normAutofit/>
          </a:bodyPr>
          <a:lstStyle/>
          <a:p>
            <a:pPr algn="ctr"/>
            <a:r>
              <a:rPr lang="en-US" sz="5400" dirty="0"/>
              <a:t>262,000,000</a:t>
            </a:r>
          </a:p>
        </p:txBody>
      </p:sp>
      <p:sp>
        <p:nvSpPr>
          <p:cNvPr id="3" name="Slide Number Placeholder 2">
            <a:extLst>
              <a:ext uri="{FF2B5EF4-FFF2-40B4-BE49-F238E27FC236}">
                <a16:creationId xmlns:a16="http://schemas.microsoft.com/office/drawing/2014/main" id="{6D891325-4D61-41A5-95AE-C20F813BC277}"/>
              </a:ext>
            </a:extLst>
          </p:cNvPr>
          <p:cNvSpPr>
            <a:spLocks noGrp="1"/>
          </p:cNvSpPr>
          <p:nvPr>
            <p:ph type="sldNum" sz="quarter" idx="12"/>
          </p:nvPr>
        </p:nvSpPr>
        <p:spPr/>
        <p:txBody>
          <a:bodyPr/>
          <a:lstStyle/>
          <a:p>
            <a:fld id="{1CC5E382-7288-4D45-A9E7-9321A799B0D7}" type="slidenum">
              <a:rPr lang="en-US" smtClean="0"/>
              <a:t>6</a:t>
            </a:fld>
            <a:endParaRPr lang="en-US" dirty="0"/>
          </a:p>
        </p:txBody>
      </p:sp>
    </p:spTree>
    <p:extLst>
      <p:ext uri="{BB962C8B-B14F-4D97-AF65-F5344CB8AC3E}">
        <p14:creationId xmlns:p14="http://schemas.microsoft.com/office/powerpoint/2010/main" val="6199213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0E5B-FE9B-4427-B70E-824FC12A2A31}"/>
              </a:ext>
            </a:extLst>
          </p:cNvPr>
          <p:cNvSpPr>
            <a:spLocks noGrp="1"/>
          </p:cNvSpPr>
          <p:nvPr>
            <p:ph type="title"/>
          </p:nvPr>
        </p:nvSpPr>
        <p:spPr>
          <a:xfrm>
            <a:off x="0" y="0"/>
            <a:ext cx="9144000" cy="6858000"/>
          </a:xfrm>
        </p:spPr>
        <p:txBody>
          <a:bodyPr>
            <a:normAutofit/>
          </a:bodyPr>
          <a:lstStyle/>
          <a:p>
            <a:pPr algn="ctr"/>
            <a:r>
              <a:rPr lang="en-US" sz="5400" dirty="0"/>
              <a:t>68,644,000,000,000,000</a:t>
            </a:r>
          </a:p>
        </p:txBody>
      </p:sp>
      <p:sp>
        <p:nvSpPr>
          <p:cNvPr id="3" name="Slide Number Placeholder 2">
            <a:extLst>
              <a:ext uri="{FF2B5EF4-FFF2-40B4-BE49-F238E27FC236}">
                <a16:creationId xmlns:a16="http://schemas.microsoft.com/office/drawing/2014/main" id="{9250E57C-AD91-4F13-9EA1-1C04D138E631}"/>
              </a:ext>
            </a:extLst>
          </p:cNvPr>
          <p:cNvSpPr>
            <a:spLocks noGrp="1"/>
          </p:cNvSpPr>
          <p:nvPr>
            <p:ph type="sldNum" sz="quarter" idx="12"/>
          </p:nvPr>
        </p:nvSpPr>
        <p:spPr/>
        <p:txBody>
          <a:bodyPr/>
          <a:lstStyle/>
          <a:p>
            <a:fld id="{1CC5E382-7288-4D45-A9E7-9321A799B0D7}" type="slidenum">
              <a:rPr lang="en-US" smtClean="0"/>
              <a:t>7</a:t>
            </a:fld>
            <a:endParaRPr lang="en-US"/>
          </a:p>
        </p:txBody>
      </p:sp>
    </p:spTree>
    <p:extLst>
      <p:ext uri="{BB962C8B-B14F-4D97-AF65-F5344CB8AC3E}">
        <p14:creationId xmlns:p14="http://schemas.microsoft.com/office/powerpoint/2010/main" val="10958009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0E5B-FE9B-4427-B70E-824FC12A2A31}"/>
              </a:ext>
            </a:extLst>
          </p:cNvPr>
          <p:cNvSpPr>
            <a:spLocks noGrp="1"/>
          </p:cNvSpPr>
          <p:nvPr>
            <p:ph type="title"/>
          </p:nvPr>
        </p:nvSpPr>
        <p:spPr>
          <a:xfrm>
            <a:off x="0" y="0"/>
            <a:ext cx="9144000" cy="6858000"/>
          </a:xfrm>
        </p:spPr>
        <p:txBody>
          <a:bodyPr>
            <a:normAutofit/>
          </a:bodyPr>
          <a:lstStyle/>
          <a:p>
            <a:pPr algn="ctr"/>
            <a:r>
              <a:rPr lang="en-US" sz="5400" dirty="0"/>
              <a:t>10 </a:t>
            </a:r>
            <a:r>
              <a:rPr lang="en-US" sz="5400" dirty="0" err="1"/>
              <a:t>ms</a:t>
            </a:r>
          </a:p>
        </p:txBody>
      </p:sp>
      <p:sp>
        <p:nvSpPr>
          <p:cNvPr id="3" name="Slide Number Placeholder 2">
            <a:extLst>
              <a:ext uri="{FF2B5EF4-FFF2-40B4-BE49-F238E27FC236}">
                <a16:creationId xmlns:a16="http://schemas.microsoft.com/office/drawing/2014/main" id="{3FF3ED56-067E-44FE-ACDD-05AB1AA0FD5D}"/>
              </a:ext>
            </a:extLst>
          </p:cNvPr>
          <p:cNvSpPr>
            <a:spLocks noGrp="1"/>
          </p:cNvSpPr>
          <p:nvPr>
            <p:ph type="sldNum" sz="quarter" idx="12"/>
          </p:nvPr>
        </p:nvSpPr>
        <p:spPr/>
        <p:txBody>
          <a:bodyPr/>
          <a:lstStyle/>
          <a:p>
            <a:fld id="{1CC5E382-7288-4D45-A9E7-9321A799B0D7}" type="slidenum">
              <a:rPr lang="en-US" smtClean="0"/>
              <a:t>8</a:t>
            </a:fld>
            <a:endParaRPr lang="en-US"/>
          </a:p>
        </p:txBody>
      </p:sp>
    </p:spTree>
    <p:extLst>
      <p:ext uri="{BB962C8B-B14F-4D97-AF65-F5344CB8AC3E}">
        <p14:creationId xmlns:p14="http://schemas.microsoft.com/office/powerpoint/2010/main" val="34661557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0E5B-FE9B-4427-B70E-824FC12A2A31}"/>
              </a:ext>
            </a:extLst>
          </p:cNvPr>
          <p:cNvSpPr>
            <a:spLocks noGrp="1"/>
          </p:cNvSpPr>
          <p:nvPr>
            <p:ph type="title"/>
          </p:nvPr>
        </p:nvSpPr>
        <p:spPr>
          <a:xfrm>
            <a:off x="0" y="0"/>
            <a:ext cx="9144000" cy="6858000"/>
          </a:xfrm>
        </p:spPr>
        <p:txBody>
          <a:bodyPr>
            <a:normAutofit/>
          </a:bodyPr>
          <a:lstStyle/>
          <a:p>
            <a:pPr algn="ctr"/>
            <a:r>
              <a:rPr lang="en-US" sz="5400" dirty="0"/>
              <a:t>21,766,869 years</a:t>
            </a:r>
          </a:p>
        </p:txBody>
      </p:sp>
      <p:sp>
        <p:nvSpPr>
          <p:cNvPr id="3" name="Slide Number Placeholder 2">
            <a:extLst>
              <a:ext uri="{FF2B5EF4-FFF2-40B4-BE49-F238E27FC236}">
                <a16:creationId xmlns:a16="http://schemas.microsoft.com/office/drawing/2014/main" id="{A3BA0A8A-01B7-4774-B0E5-CFDC3104E14D}"/>
              </a:ext>
            </a:extLst>
          </p:cNvPr>
          <p:cNvSpPr>
            <a:spLocks noGrp="1"/>
          </p:cNvSpPr>
          <p:nvPr>
            <p:ph type="sldNum" sz="quarter" idx="12"/>
          </p:nvPr>
        </p:nvSpPr>
        <p:spPr/>
        <p:txBody>
          <a:bodyPr/>
          <a:lstStyle/>
          <a:p>
            <a:fld id="{1CC5E382-7288-4D45-A9E7-9321A799B0D7}" type="slidenum">
              <a:rPr lang="en-US" smtClean="0"/>
              <a:t>9</a:t>
            </a:fld>
            <a:endParaRPr lang="en-US"/>
          </a:p>
        </p:txBody>
      </p:sp>
    </p:spTree>
    <p:extLst>
      <p:ext uri="{BB962C8B-B14F-4D97-AF65-F5344CB8AC3E}">
        <p14:creationId xmlns:p14="http://schemas.microsoft.com/office/powerpoint/2010/main" val="36101143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5450</TotalTime>
  <Words>4053</Words>
  <Application>Microsoft Office PowerPoint</Application>
  <PresentationFormat>On-screen Show (4:3)</PresentationFormat>
  <Paragraphs>741</Paragraphs>
  <Slides>51</Slides>
  <Notes>49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Calibri Light</vt:lpstr>
      <vt:lpstr>Consolas</vt:lpstr>
      <vt:lpstr>Corbel</vt:lpstr>
      <vt:lpstr>Source Sans Pro</vt:lpstr>
      <vt:lpstr>Verdana</vt:lpstr>
      <vt:lpstr>Wingdings</vt:lpstr>
      <vt:lpstr>Office Theme</vt:lpstr>
      <vt:lpstr>PowerPoint Presentation</vt:lpstr>
      <vt:lpstr>How many duplicates are there on GitHub?  (motivation: avoid selection bias in further studies)</vt:lpstr>
      <vt:lpstr>What can we do for you?</vt:lpstr>
      <vt:lpstr>Projects</vt:lpstr>
      <vt:lpstr>Files</vt:lpstr>
      <vt:lpstr>262,000,000</vt:lpstr>
      <vt:lpstr>68,644,000,000,000,000</vt:lpstr>
      <vt:lpstr>10 ms</vt:lpstr>
      <vt:lpstr>21,766,869 years</vt:lpstr>
      <vt:lpstr>PowerPoint Presentation</vt:lpstr>
      <vt:lpstr>9 months later</vt:lpstr>
      <vt:lpstr>File-Level Duplication</vt:lpstr>
      <vt:lpstr>PowerPoint Presentation</vt:lpstr>
      <vt:lpstr>PowerPoint Presentation</vt:lpstr>
      <vt:lpstr>PowerPoint Presentation</vt:lpstr>
      <vt:lpstr>PowerPoint Presentation</vt:lpstr>
      <vt:lpstr>PowerPoint Presentation</vt:lpstr>
      <vt:lpstr>PowerPoint Presentation</vt:lpstr>
      <vt:lpstr>C/C++</vt:lpstr>
      <vt:lpstr>PowerPoint Presentation</vt:lpstr>
      <vt:lpstr>Python</vt:lpstr>
      <vt:lpstr>PowerPoint Presentation</vt:lpstr>
      <vt:lpstr>JavaScript</vt:lpstr>
      <vt:lpstr>PowerPoint Presentation</vt:lpstr>
      <vt:lpstr>JavaScript Files over Time</vt:lpstr>
      <vt:lpstr>JavaScript Files over Time</vt:lpstr>
      <vt:lpstr>JavaScript Files over Time</vt:lpstr>
      <vt:lpstr>JavaScript</vt:lpstr>
      <vt:lpstr>JavaScript w/o node</vt:lpstr>
      <vt:lpstr>JavaScript w/o node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t:lpstr>
      <vt:lpstr>PowerPoint Presentation</vt:lpstr>
      <vt:lpstr>PowerPoint Presentation</vt:lpstr>
      <vt:lpstr>PowerPoint Presentation</vt:lpstr>
      <vt:lpstr>Thank you</vt:lpstr>
      <vt:lpstr>Single Project Inclusion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DéjàVu:  A Map of Code Duplicates on GitHub</dc:title>
  <dc:creator>Peta M</dc:creator>
  <cp:lastModifiedBy>Peta M</cp:lastModifiedBy>
  <cp:revision>163</cp:revision>
  <dcterms:created xsi:type="dcterms:W3CDTF">2017-10-15T11:18:12Z</dcterms:created>
  <dcterms:modified xsi:type="dcterms:W3CDTF">2017-10-28T15:38:52Z</dcterms:modified>
</cp:coreProperties>
</file>